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311" r:id="rId3"/>
    <p:sldId id="258" r:id="rId4"/>
    <p:sldId id="257" r:id="rId5"/>
    <p:sldId id="261" r:id="rId6"/>
    <p:sldId id="259" r:id="rId7"/>
    <p:sldId id="260" r:id="rId8"/>
    <p:sldId id="262" r:id="rId9"/>
    <p:sldId id="263" r:id="rId10"/>
    <p:sldId id="265" r:id="rId11"/>
    <p:sldId id="264" r:id="rId12"/>
    <p:sldId id="266" r:id="rId13"/>
    <p:sldId id="267" r:id="rId14"/>
    <p:sldId id="268" r:id="rId15"/>
    <p:sldId id="269" r:id="rId16"/>
    <p:sldId id="273" r:id="rId17"/>
    <p:sldId id="270" r:id="rId18"/>
    <p:sldId id="272" r:id="rId19"/>
    <p:sldId id="274" r:id="rId20"/>
    <p:sldId id="276" r:id="rId21"/>
    <p:sldId id="277" r:id="rId22"/>
    <p:sldId id="278" r:id="rId23"/>
    <p:sldId id="279" r:id="rId24"/>
    <p:sldId id="280" r:id="rId25"/>
    <p:sldId id="281" r:id="rId26"/>
    <p:sldId id="282" r:id="rId27"/>
    <p:sldId id="283" r:id="rId28"/>
    <p:sldId id="284" r:id="rId29"/>
    <p:sldId id="293" r:id="rId30"/>
    <p:sldId id="285" r:id="rId31"/>
    <p:sldId id="286" r:id="rId32"/>
    <p:sldId id="287" r:id="rId33"/>
    <p:sldId id="288" r:id="rId34"/>
    <p:sldId id="289" r:id="rId35"/>
    <p:sldId id="290" r:id="rId36"/>
    <p:sldId id="296" r:id="rId37"/>
    <p:sldId id="297" r:id="rId38"/>
    <p:sldId id="298" r:id="rId39"/>
    <p:sldId id="299" r:id="rId40"/>
    <p:sldId id="300" r:id="rId41"/>
    <p:sldId id="301" r:id="rId42"/>
    <p:sldId id="303" r:id="rId43"/>
    <p:sldId id="304" r:id="rId44"/>
    <p:sldId id="305" r:id="rId45"/>
    <p:sldId id="306" r:id="rId46"/>
    <p:sldId id="291" r:id="rId47"/>
    <p:sldId id="294" r:id="rId48"/>
    <p:sldId id="292" r:id="rId49"/>
    <p:sldId id="295" r:id="rId50"/>
    <p:sldId id="307" r:id="rId51"/>
    <p:sldId id="309" r:id="rId52"/>
    <p:sldId id="271" r:id="rId53"/>
    <p:sldId id="308" r:id="rId54"/>
    <p:sldId id="310" r:id="rId5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6720"/>
    <p:restoredTop sz="94721"/>
  </p:normalViewPr>
  <p:slideViewPr>
    <p:cSldViewPr snapToGrid="0" snapToObjects="1">
      <p:cViewPr varScale="1">
        <p:scale>
          <a:sx n="82" d="100"/>
          <a:sy n="82" d="100"/>
        </p:scale>
        <p:origin x="176" y="736"/>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media/hdphoto1.wdp>
</file>

<file path=ppt/media/hdphoto10.wdp>
</file>

<file path=ppt/media/hdphoto100.wdp>
</file>

<file path=ppt/media/hdphoto101.wdp>
</file>

<file path=ppt/media/hdphoto102.wdp>
</file>

<file path=ppt/media/hdphoto103.wdp>
</file>

<file path=ppt/media/hdphoto104.wdp>
</file>

<file path=ppt/media/hdphoto105.wdp>
</file>

<file path=ppt/media/hdphoto106.wdp>
</file>

<file path=ppt/media/hdphoto107.wdp>
</file>

<file path=ppt/media/hdphoto108.wdp>
</file>

<file path=ppt/media/hdphoto109.wdp>
</file>

<file path=ppt/media/hdphoto11.wdp>
</file>

<file path=ppt/media/hdphoto110.wdp>
</file>

<file path=ppt/media/hdphoto111.wdp>
</file>

<file path=ppt/media/hdphoto12.wdp>
</file>

<file path=ppt/media/hdphoto13.wdp>
</file>

<file path=ppt/media/hdphoto14.wdp>
</file>

<file path=ppt/media/hdphoto15.wdp>
</file>

<file path=ppt/media/hdphoto16.wdp>
</file>

<file path=ppt/media/hdphoto17.wdp>
</file>

<file path=ppt/media/hdphoto18.wdp>
</file>

<file path=ppt/media/hdphoto19.wdp>
</file>

<file path=ppt/media/hdphoto2.wdp>
</file>

<file path=ppt/media/hdphoto20.wdp>
</file>

<file path=ppt/media/hdphoto21.wdp>
</file>

<file path=ppt/media/hdphoto22.wdp>
</file>

<file path=ppt/media/hdphoto23.wdp>
</file>

<file path=ppt/media/hdphoto24.wdp>
</file>

<file path=ppt/media/hdphoto25.wdp>
</file>

<file path=ppt/media/hdphoto26.wdp>
</file>

<file path=ppt/media/hdphoto27.wdp>
</file>

<file path=ppt/media/hdphoto28.wdp>
</file>

<file path=ppt/media/hdphoto29.wdp>
</file>

<file path=ppt/media/hdphoto3.wdp>
</file>

<file path=ppt/media/hdphoto30.wdp>
</file>

<file path=ppt/media/hdphoto31.wdp>
</file>

<file path=ppt/media/hdphoto32.wdp>
</file>

<file path=ppt/media/hdphoto33.wdp>
</file>

<file path=ppt/media/hdphoto34.wdp>
</file>

<file path=ppt/media/hdphoto35.wdp>
</file>

<file path=ppt/media/hdphoto36.wdp>
</file>

<file path=ppt/media/hdphoto37.wdp>
</file>

<file path=ppt/media/hdphoto38.wdp>
</file>

<file path=ppt/media/hdphoto39.wdp>
</file>

<file path=ppt/media/hdphoto4.wdp>
</file>

<file path=ppt/media/hdphoto40.wdp>
</file>

<file path=ppt/media/hdphoto41.wdp>
</file>

<file path=ppt/media/hdphoto42.wdp>
</file>

<file path=ppt/media/hdphoto43.wdp>
</file>

<file path=ppt/media/hdphoto44.wdp>
</file>

<file path=ppt/media/hdphoto45.wdp>
</file>

<file path=ppt/media/hdphoto46.wdp>
</file>

<file path=ppt/media/hdphoto47.wdp>
</file>

<file path=ppt/media/hdphoto48.wdp>
</file>

<file path=ppt/media/hdphoto49.wdp>
</file>

<file path=ppt/media/hdphoto5.wdp>
</file>

<file path=ppt/media/hdphoto50.wdp>
</file>

<file path=ppt/media/hdphoto51.wdp>
</file>

<file path=ppt/media/hdphoto52.wdp>
</file>

<file path=ppt/media/hdphoto53.wdp>
</file>

<file path=ppt/media/hdphoto54.wdp>
</file>

<file path=ppt/media/hdphoto55.wdp>
</file>

<file path=ppt/media/hdphoto56.wdp>
</file>

<file path=ppt/media/hdphoto57.wdp>
</file>

<file path=ppt/media/hdphoto58.wdp>
</file>

<file path=ppt/media/hdphoto59.wdp>
</file>

<file path=ppt/media/hdphoto6.wdp>
</file>

<file path=ppt/media/hdphoto60.wdp>
</file>

<file path=ppt/media/hdphoto61.wdp>
</file>

<file path=ppt/media/hdphoto62.wdp>
</file>

<file path=ppt/media/hdphoto63.wdp>
</file>

<file path=ppt/media/hdphoto64.wdp>
</file>

<file path=ppt/media/hdphoto65.wdp>
</file>

<file path=ppt/media/hdphoto66.wdp>
</file>

<file path=ppt/media/hdphoto67.wdp>
</file>

<file path=ppt/media/hdphoto68.wdp>
</file>

<file path=ppt/media/hdphoto69.wdp>
</file>

<file path=ppt/media/hdphoto7.wdp>
</file>

<file path=ppt/media/hdphoto70.wdp>
</file>

<file path=ppt/media/hdphoto71.wdp>
</file>

<file path=ppt/media/hdphoto72.wdp>
</file>

<file path=ppt/media/hdphoto73.wdp>
</file>

<file path=ppt/media/hdphoto74.wdp>
</file>

<file path=ppt/media/hdphoto75.wdp>
</file>

<file path=ppt/media/hdphoto76.wdp>
</file>

<file path=ppt/media/hdphoto77.wdp>
</file>

<file path=ppt/media/hdphoto78.wdp>
</file>

<file path=ppt/media/hdphoto79.wdp>
</file>

<file path=ppt/media/hdphoto8.wdp>
</file>

<file path=ppt/media/hdphoto80.wdp>
</file>

<file path=ppt/media/hdphoto81.wdp>
</file>

<file path=ppt/media/hdphoto82.wdp>
</file>

<file path=ppt/media/hdphoto83.wdp>
</file>

<file path=ppt/media/hdphoto84.wdp>
</file>

<file path=ppt/media/hdphoto85.wdp>
</file>

<file path=ppt/media/hdphoto86.wdp>
</file>

<file path=ppt/media/hdphoto87.wdp>
</file>

<file path=ppt/media/hdphoto88.wdp>
</file>

<file path=ppt/media/hdphoto89.wdp>
</file>

<file path=ppt/media/hdphoto9.wdp>
</file>

<file path=ppt/media/hdphoto90.wdp>
</file>

<file path=ppt/media/hdphoto91.wdp>
</file>

<file path=ppt/media/hdphoto92.wdp>
</file>

<file path=ppt/media/hdphoto93.wdp>
</file>

<file path=ppt/media/hdphoto94.wdp>
</file>

<file path=ppt/media/hdphoto95.wdp>
</file>

<file path=ppt/media/hdphoto96.wdp>
</file>

<file path=ppt/media/hdphoto97.wdp>
</file>

<file path=ppt/media/hdphoto98.wdp>
</file>

<file path=ppt/media/hdphoto99.wdp>
</file>

<file path=ppt/media/image1.tiff>
</file>

<file path=ppt/media/image10.png>
</file>

<file path=ppt/media/image2.png>
</file>

<file path=ppt/media/image3.png>
</file>

<file path=ppt/media/image4.png>
</file>

<file path=ppt/media/image5.sv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414DE6-7497-B74A-BFC8-73397C455B3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4955408-363C-A94A-9B2B-0E915D89FA0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04C677F-7994-3746-B94B-84C458CA6C11}"/>
              </a:ext>
            </a:extLst>
          </p:cNvPr>
          <p:cNvSpPr>
            <a:spLocks noGrp="1"/>
          </p:cNvSpPr>
          <p:nvPr>
            <p:ph type="dt" sz="half" idx="10"/>
          </p:nvPr>
        </p:nvSpPr>
        <p:spPr/>
        <p:txBody>
          <a:bodyPr/>
          <a:lstStyle/>
          <a:p>
            <a:fld id="{4610742D-B30A-EA45-98D2-800441F015AC}" type="datetimeFigureOut">
              <a:rPr lang="en-US" smtClean="0"/>
              <a:t>10/22/19</a:t>
            </a:fld>
            <a:endParaRPr lang="en-US"/>
          </a:p>
        </p:txBody>
      </p:sp>
      <p:sp>
        <p:nvSpPr>
          <p:cNvPr id="5" name="Footer Placeholder 4">
            <a:extLst>
              <a:ext uri="{FF2B5EF4-FFF2-40B4-BE49-F238E27FC236}">
                <a16:creationId xmlns:a16="http://schemas.microsoft.com/office/drawing/2014/main" id="{CE6DC085-57FF-884A-BC5E-6D8AD285420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730BD3-DFC6-1B40-BD90-193123371424}"/>
              </a:ext>
            </a:extLst>
          </p:cNvPr>
          <p:cNvSpPr>
            <a:spLocks noGrp="1"/>
          </p:cNvSpPr>
          <p:nvPr>
            <p:ph type="sldNum" sz="quarter" idx="12"/>
          </p:nvPr>
        </p:nvSpPr>
        <p:spPr/>
        <p:txBody>
          <a:bodyPr/>
          <a:lstStyle/>
          <a:p>
            <a:fld id="{549634B5-D529-3343-9644-CC2FCC336CF4}" type="slidenum">
              <a:rPr lang="en-US" smtClean="0"/>
              <a:t>‹#›</a:t>
            </a:fld>
            <a:endParaRPr lang="en-US"/>
          </a:p>
        </p:txBody>
      </p:sp>
    </p:spTree>
    <p:extLst>
      <p:ext uri="{BB962C8B-B14F-4D97-AF65-F5344CB8AC3E}">
        <p14:creationId xmlns:p14="http://schemas.microsoft.com/office/powerpoint/2010/main" val="19056122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938FEB-A1E1-1248-A1D1-1F5943D2C1B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B8D61AF-9326-0540-98C2-6E2740770CF0}"/>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09378DD-E844-CA47-BD44-65D77717DEA1}"/>
              </a:ext>
            </a:extLst>
          </p:cNvPr>
          <p:cNvSpPr>
            <a:spLocks noGrp="1"/>
          </p:cNvSpPr>
          <p:nvPr>
            <p:ph type="dt" sz="half" idx="10"/>
          </p:nvPr>
        </p:nvSpPr>
        <p:spPr/>
        <p:txBody>
          <a:bodyPr/>
          <a:lstStyle/>
          <a:p>
            <a:fld id="{4610742D-B30A-EA45-98D2-800441F015AC}" type="datetimeFigureOut">
              <a:rPr lang="en-US" smtClean="0"/>
              <a:t>10/22/19</a:t>
            </a:fld>
            <a:endParaRPr lang="en-US"/>
          </a:p>
        </p:txBody>
      </p:sp>
      <p:sp>
        <p:nvSpPr>
          <p:cNvPr id="5" name="Footer Placeholder 4">
            <a:extLst>
              <a:ext uri="{FF2B5EF4-FFF2-40B4-BE49-F238E27FC236}">
                <a16:creationId xmlns:a16="http://schemas.microsoft.com/office/drawing/2014/main" id="{4ED43587-4B1D-6D4B-A297-55ED835CE51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E9F033E-378C-2A4C-8612-18E235E240F0}"/>
              </a:ext>
            </a:extLst>
          </p:cNvPr>
          <p:cNvSpPr>
            <a:spLocks noGrp="1"/>
          </p:cNvSpPr>
          <p:nvPr>
            <p:ph type="sldNum" sz="quarter" idx="12"/>
          </p:nvPr>
        </p:nvSpPr>
        <p:spPr/>
        <p:txBody>
          <a:bodyPr/>
          <a:lstStyle/>
          <a:p>
            <a:fld id="{549634B5-D529-3343-9644-CC2FCC336CF4}" type="slidenum">
              <a:rPr lang="en-US" smtClean="0"/>
              <a:t>‹#›</a:t>
            </a:fld>
            <a:endParaRPr lang="en-US"/>
          </a:p>
        </p:txBody>
      </p:sp>
    </p:spTree>
    <p:extLst>
      <p:ext uri="{BB962C8B-B14F-4D97-AF65-F5344CB8AC3E}">
        <p14:creationId xmlns:p14="http://schemas.microsoft.com/office/powerpoint/2010/main" val="13610522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4557CD1-5CDF-6441-B65B-33E8ED5DE69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C151115-A789-794C-AE58-3E1EBFD7725F}"/>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DBF2E6-DC56-3841-9786-5D48EEFC47BC}"/>
              </a:ext>
            </a:extLst>
          </p:cNvPr>
          <p:cNvSpPr>
            <a:spLocks noGrp="1"/>
          </p:cNvSpPr>
          <p:nvPr>
            <p:ph type="dt" sz="half" idx="10"/>
          </p:nvPr>
        </p:nvSpPr>
        <p:spPr/>
        <p:txBody>
          <a:bodyPr/>
          <a:lstStyle/>
          <a:p>
            <a:fld id="{4610742D-B30A-EA45-98D2-800441F015AC}" type="datetimeFigureOut">
              <a:rPr lang="en-US" smtClean="0"/>
              <a:t>10/22/19</a:t>
            </a:fld>
            <a:endParaRPr lang="en-US"/>
          </a:p>
        </p:txBody>
      </p:sp>
      <p:sp>
        <p:nvSpPr>
          <p:cNvPr id="5" name="Footer Placeholder 4">
            <a:extLst>
              <a:ext uri="{FF2B5EF4-FFF2-40B4-BE49-F238E27FC236}">
                <a16:creationId xmlns:a16="http://schemas.microsoft.com/office/drawing/2014/main" id="{AFB8B099-01AB-4C42-8BA7-55DF8C39E7D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087B69-B019-0F45-871B-56F78E3A8C41}"/>
              </a:ext>
            </a:extLst>
          </p:cNvPr>
          <p:cNvSpPr>
            <a:spLocks noGrp="1"/>
          </p:cNvSpPr>
          <p:nvPr>
            <p:ph type="sldNum" sz="quarter" idx="12"/>
          </p:nvPr>
        </p:nvSpPr>
        <p:spPr/>
        <p:txBody>
          <a:bodyPr/>
          <a:lstStyle/>
          <a:p>
            <a:fld id="{549634B5-D529-3343-9644-CC2FCC336CF4}" type="slidenum">
              <a:rPr lang="en-US" smtClean="0"/>
              <a:t>‹#›</a:t>
            </a:fld>
            <a:endParaRPr lang="en-US"/>
          </a:p>
        </p:txBody>
      </p:sp>
    </p:spTree>
    <p:extLst>
      <p:ext uri="{BB962C8B-B14F-4D97-AF65-F5344CB8AC3E}">
        <p14:creationId xmlns:p14="http://schemas.microsoft.com/office/powerpoint/2010/main" val="9923405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93B71B-E215-924D-94CD-015AC41AD0C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FD983BF-3999-F24A-ABE7-A4DB5FD6FF1F}"/>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9463937-7925-A148-B16A-0D9547F194C7}"/>
              </a:ext>
            </a:extLst>
          </p:cNvPr>
          <p:cNvSpPr>
            <a:spLocks noGrp="1"/>
          </p:cNvSpPr>
          <p:nvPr>
            <p:ph type="dt" sz="half" idx="10"/>
          </p:nvPr>
        </p:nvSpPr>
        <p:spPr/>
        <p:txBody>
          <a:bodyPr/>
          <a:lstStyle/>
          <a:p>
            <a:fld id="{4610742D-B30A-EA45-98D2-800441F015AC}" type="datetimeFigureOut">
              <a:rPr lang="en-US" smtClean="0"/>
              <a:t>10/22/19</a:t>
            </a:fld>
            <a:endParaRPr lang="en-US"/>
          </a:p>
        </p:txBody>
      </p:sp>
      <p:sp>
        <p:nvSpPr>
          <p:cNvPr id="5" name="Footer Placeholder 4">
            <a:extLst>
              <a:ext uri="{FF2B5EF4-FFF2-40B4-BE49-F238E27FC236}">
                <a16:creationId xmlns:a16="http://schemas.microsoft.com/office/drawing/2014/main" id="{59D08393-EABB-5D42-BE6C-6A42FF2C739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F98293B-F59A-0941-8CA1-60557EFABB08}"/>
              </a:ext>
            </a:extLst>
          </p:cNvPr>
          <p:cNvSpPr>
            <a:spLocks noGrp="1"/>
          </p:cNvSpPr>
          <p:nvPr>
            <p:ph type="sldNum" sz="quarter" idx="12"/>
          </p:nvPr>
        </p:nvSpPr>
        <p:spPr/>
        <p:txBody>
          <a:bodyPr/>
          <a:lstStyle/>
          <a:p>
            <a:fld id="{549634B5-D529-3343-9644-CC2FCC336CF4}" type="slidenum">
              <a:rPr lang="en-US" smtClean="0"/>
              <a:t>‹#›</a:t>
            </a:fld>
            <a:endParaRPr lang="en-US"/>
          </a:p>
        </p:txBody>
      </p:sp>
    </p:spTree>
    <p:extLst>
      <p:ext uri="{BB962C8B-B14F-4D97-AF65-F5344CB8AC3E}">
        <p14:creationId xmlns:p14="http://schemas.microsoft.com/office/powerpoint/2010/main" val="11244580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DC8A84-8774-1841-8865-76EE121CDF1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BFAA858-F223-3E4D-B827-77E8C103245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62DDE0F-090C-FD4D-821F-407F51CAEF34}"/>
              </a:ext>
            </a:extLst>
          </p:cNvPr>
          <p:cNvSpPr>
            <a:spLocks noGrp="1"/>
          </p:cNvSpPr>
          <p:nvPr>
            <p:ph type="dt" sz="half" idx="10"/>
          </p:nvPr>
        </p:nvSpPr>
        <p:spPr/>
        <p:txBody>
          <a:bodyPr/>
          <a:lstStyle/>
          <a:p>
            <a:fld id="{4610742D-B30A-EA45-98D2-800441F015AC}" type="datetimeFigureOut">
              <a:rPr lang="en-US" smtClean="0"/>
              <a:t>10/22/19</a:t>
            </a:fld>
            <a:endParaRPr lang="en-US"/>
          </a:p>
        </p:txBody>
      </p:sp>
      <p:sp>
        <p:nvSpPr>
          <p:cNvPr id="5" name="Footer Placeholder 4">
            <a:extLst>
              <a:ext uri="{FF2B5EF4-FFF2-40B4-BE49-F238E27FC236}">
                <a16:creationId xmlns:a16="http://schemas.microsoft.com/office/drawing/2014/main" id="{D8F1EBB4-CDD3-C34E-8CCA-149B4157C2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CDE7D9-08BC-F74D-8341-9EF756D7542E}"/>
              </a:ext>
            </a:extLst>
          </p:cNvPr>
          <p:cNvSpPr>
            <a:spLocks noGrp="1"/>
          </p:cNvSpPr>
          <p:nvPr>
            <p:ph type="sldNum" sz="quarter" idx="12"/>
          </p:nvPr>
        </p:nvSpPr>
        <p:spPr/>
        <p:txBody>
          <a:bodyPr/>
          <a:lstStyle/>
          <a:p>
            <a:fld id="{549634B5-D529-3343-9644-CC2FCC336CF4}" type="slidenum">
              <a:rPr lang="en-US" smtClean="0"/>
              <a:t>‹#›</a:t>
            </a:fld>
            <a:endParaRPr lang="en-US"/>
          </a:p>
        </p:txBody>
      </p:sp>
    </p:spTree>
    <p:extLst>
      <p:ext uri="{BB962C8B-B14F-4D97-AF65-F5344CB8AC3E}">
        <p14:creationId xmlns:p14="http://schemas.microsoft.com/office/powerpoint/2010/main" val="15277675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C6A26-2F6C-4F47-B65C-0083756B848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A93C580-F9B9-9A4A-8227-17404A968062}"/>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8C6DDA4-773B-A647-9788-DEC28976CDD3}"/>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054CD5C-8A05-6B49-BE53-D4BBEC375D82}"/>
              </a:ext>
            </a:extLst>
          </p:cNvPr>
          <p:cNvSpPr>
            <a:spLocks noGrp="1"/>
          </p:cNvSpPr>
          <p:nvPr>
            <p:ph type="dt" sz="half" idx="10"/>
          </p:nvPr>
        </p:nvSpPr>
        <p:spPr/>
        <p:txBody>
          <a:bodyPr/>
          <a:lstStyle/>
          <a:p>
            <a:fld id="{4610742D-B30A-EA45-98D2-800441F015AC}" type="datetimeFigureOut">
              <a:rPr lang="en-US" smtClean="0"/>
              <a:t>10/22/19</a:t>
            </a:fld>
            <a:endParaRPr lang="en-US"/>
          </a:p>
        </p:txBody>
      </p:sp>
      <p:sp>
        <p:nvSpPr>
          <p:cNvPr id="6" name="Footer Placeholder 5">
            <a:extLst>
              <a:ext uri="{FF2B5EF4-FFF2-40B4-BE49-F238E27FC236}">
                <a16:creationId xmlns:a16="http://schemas.microsoft.com/office/drawing/2014/main" id="{2B79F308-8434-AB41-B5EB-E28B6732DAB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5E1A7E0-4D51-E14D-A85D-EB1DA2FCBC0F}"/>
              </a:ext>
            </a:extLst>
          </p:cNvPr>
          <p:cNvSpPr>
            <a:spLocks noGrp="1"/>
          </p:cNvSpPr>
          <p:nvPr>
            <p:ph type="sldNum" sz="quarter" idx="12"/>
          </p:nvPr>
        </p:nvSpPr>
        <p:spPr/>
        <p:txBody>
          <a:bodyPr/>
          <a:lstStyle/>
          <a:p>
            <a:fld id="{549634B5-D529-3343-9644-CC2FCC336CF4}" type="slidenum">
              <a:rPr lang="en-US" smtClean="0"/>
              <a:t>‹#›</a:t>
            </a:fld>
            <a:endParaRPr lang="en-US"/>
          </a:p>
        </p:txBody>
      </p:sp>
    </p:spTree>
    <p:extLst>
      <p:ext uri="{BB962C8B-B14F-4D97-AF65-F5344CB8AC3E}">
        <p14:creationId xmlns:p14="http://schemas.microsoft.com/office/powerpoint/2010/main" val="32703643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94CE9E-CD57-7A42-812B-5CB9D93AF42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706A972-59B4-324C-A20A-06AFDBDC76B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34D89C4F-BE18-DD40-AAC7-A33BE3DBCACC}"/>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D23EEC6-0C87-2744-A880-754D85C4ACE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B0F0BA8F-B50F-014C-840C-86400AA47ABC}"/>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7886FB2-2966-9B4D-83C7-3BC96D9A2EF3}"/>
              </a:ext>
            </a:extLst>
          </p:cNvPr>
          <p:cNvSpPr>
            <a:spLocks noGrp="1"/>
          </p:cNvSpPr>
          <p:nvPr>
            <p:ph type="dt" sz="half" idx="10"/>
          </p:nvPr>
        </p:nvSpPr>
        <p:spPr/>
        <p:txBody>
          <a:bodyPr/>
          <a:lstStyle/>
          <a:p>
            <a:fld id="{4610742D-B30A-EA45-98D2-800441F015AC}" type="datetimeFigureOut">
              <a:rPr lang="en-US" smtClean="0"/>
              <a:t>10/22/19</a:t>
            </a:fld>
            <a:endParaRPr lang="en-US"/>
          </a:p>
        </p:txBody>
      </p:sp>
      <p:sp>
        <p:nvSpPr>
          <p:cNvPr id="8" name="Footer Placeholder 7">
            <a:extLst>
              <a:ext uri="{FF2B5EF4-FFF2-40B4-BE49-F238E27FC236}">
                <a16:creationId xmlns:a16="http://schemas.microsoft.com/office/drawing/2014/main" id="{FC17F078-C8B1-FE47-8B68-DDDCC7E7F9D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DF421FE-9323-C847-9706-F1B41712D981}"/>
              </a:ext>
            </a:extLst>
          </p:cNvPr>
          <p:cNvSpPr>
            <a:spLocks noGrp="1"/>
          </p:cNvSpPr>
          <p:nvPr>
            <p:ph type="sldNum" sz="quarter" idx="12"/>
          </p:nvPr>
        </p:nvSpPr>
        <p:spPr/>
        <p:txBody>
          <a:bodyPr/>
          <a:lstStyle/>
          <a:p>
            <a:fld id="{549634B5-D529-3343-9644-CC2FCC336CF4}" type="slidenum">
              <a:rPr lang="en-US" smtClean="0"/>
              <a:t>‹#›</a:t>
            </a:fld>
            <a:endParaRPr lang="en-US"/>
          </a:p>
        </p:txBody>
      </p:sp>
    </p:spTree>
    <p:extLst>
      <p:ext uri="{BB962C8B-B14F-4D97-AF65-F5344CB8AC3E}">
        <p14:creationId xmlns:p14="http://schemas.microsoft.com/office/powerpoint/2010/main" val="14792716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B8E520-E829-0345-93AF-FDE4F37F475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394DDF6-AE69-454F-B31B-C31A00125D0A}"/>
              </a:ext>
            </a:extLst>
          </p:cNvPr>
          <p:cNvSpPr>
            <a:spLocks noGrp="1"/>
          </p:cNvSpPr>
          <p:nvPr>
            <p:ph type="dt" sz="half" idx="10"/>
          </p:nvPr>
        </p:nvSpPr>
        <p:spPr/>
        <p:txBody>
          <a:bodyPr/>
          <a:lstStyle/>
          <a:p>
            <a:fld id="{4610742D-B30A-EA45-98D2-800441F015AC}" type="datetimeFigureOut">
              <a:rPr lang="en-US" smtClean="0"/>
              <a:t>10/22/19</a:t>
            </a:fld>
            <a:endParaRPr lang="en-US"/>
          </a:p>
        </p:txBody>
      </p:sp>
      <p:sp>
        <p:nvSpPr>
          <p:cNvPr id="4" name="Footer Placeholder 3">
            <a:extLst>
              <a:ext uri="{FF2B5EF4-FFF2-40B4-BE49-F238E27FC236}">
                <a16:creationId xmlns:a16="http://schemas.microsoft.com/office/drawing/2014/main" id="{89D5D449-E435-D845-B7EB-B860D92F163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9306A3F-8EB3-3B48-ACDD-49EF0B815CC5}"/>
              </a:ext>
            </a:extLst>
          </p:cNvPr>
          <p:cNvSpPr>
            <a:spLocks noGrp="1"/>
          </p:cNvSpPr>
          <p:nvPr>
            <p:ph type="sldNum" sz="quarter" idx="12"/>
          </p:nvPr>
        </p:nvSpPr>
        <p:spPr/>
        <p:txBody>
          <a:bodyPr/>
          <a:lstStyle/>
          <a:p>
            <a:fld id="{549634B5-D529-3343-9644-CC2FCC336CF4}" type="slidenum">
              <a:rPr lang="en-US" smtClean="0"/>
              <a:t>‹#›</a:t>
            </a:fld>
            <a:endParaRPr lang="en-US"/>
          </a:p>
        </p:txBody>
      </p:sp>
    </p:spTree>
    <p:extLst>
      <p:ext uri="{BB962C8B-B14F-4D97-AF65-F5344CB8AC3E}">
        <p14:creationId xmlns:p14="http://schemas.microsoft.com/office/powerpoint/2010/main" val="10025332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36A54AC-972B-FD44-B939-ABBE08A086FF}"/>
              </a:ext>
            </a:extLst>
          </p:cNvPr>
          <p:cNvSpPr>
            <a:spLocks noGrp="1"/>
          </p:cNvSpPr>
          <p:nvPr>
            <p:ph type="dt" sz="half" idx="10"/>
          </p:nvPr>
        </p:nvSpPr>
        <p:spPr/>
        <p:txBody>
          <a:bodyPr/>
          <a:lstStyle/>
          <a:p>
            <a:fld id="{4610742D-B30A-EA45-98D2-800441F015AC}" type="datetimeFigureOut">
              <a:rPr lang="en-US" smtClean="0"/>
              <a:t>10/22/19</a:t>
            </a:fld>
            <a:endParaRPr lang="en-US"/>
          </a:p>
        </p:txBody>
      </p:sp>
      <p:sp>
        <p:nvSpPr>
          <p:cNvPr id="3" name="Footer Placeholder 2">
            <a:extLst>
              <a:ext uri="{FF2B5EF4-FFF2-40B4-BE49-F238E27FC236}">
                <a16:creationId xmlns:a16="http://schemas.microsoft.com/office/drawing/2014/main" id="{3A824F92-AC3C-C340-9CCD-29158C894B3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A694E7A-7921-EE4D-962B-0D6148DC68CB}"/>
              </a:ext>
            </a:extLst>
          </p:cNvPr>
          <p:cNvSpPr>
            <a:spLocks noGrp="1"/>
          </p:cNvSpPr>
          <p:nvPr>
            <p:ph type="sldNum" sz="quarter" idx="12"/>
          </p:nvPr>
        </p:nvSpPr>
        <p:spPr/>
        <p:txBody>
          <a:bodyPr/>
          <a:lstStyle/>
          <a:p>
            <a:fld id="{549634B5-D529-3343-9644-CC2FCC336CF4}" type="slidenum">
              <a:rPr lang="en-US" smtClean="0"/>
              <a:t>‹#›</a:t>
            </a:fld>
            <a:endParaRPr lang="en-US"/>
          </a:p>
        </p:txBody>
      </p:sp>
    </p:spTree>
    <p:extLst>
      <p:ext uri="{BB962C8B-B14F-4D97-AF65-F5344CB8AC3E}">
        <p14:creationId xmlns:p14="http://schemas.microsoft.com/office/powerpoint/2010/main" val="34293136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9FD7CC-9676-ED4B-84C2-065CD93703E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6568D5C-84AB-2342-B067-9D5E9E47BD6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4B674A2-BAEC-B34F-8917-8C8017ED926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6330C3CF-460B-E444-B303-38B053EFADA1}"/>
              </a:ext>
            </a:extLst>
          </p:cNvPr>
          <p:cNvSpPr>
            <a:spLocks noGrp="1"/>
          </p:cNvSpPr>
          <p:nvPr>
            <p:ph type="dt" sz="half" idx="10"/>
          </p:nvPr>
        </p:nvSpPr>
        <p:spPr/>
        <p:txBody>
          <a:bodyPr/>
          <a:lstStyle/>
          <a:p>
            <a:fld id="{4610742D-B30A-EA45-98D2-800441F015AC}" type="datetimeFigureOut">
              <a:rPr lang="en-US" smtClean="0"/>
              <a:t>10/22/19</a:t>
            </a:fld>
            <a:endParaRPr lang="en-US"/>
          </a:p>
        </p:txBody>
      </p:sp>
      <p:sp>
        <p:nvSpPr>
          <p:cNvPr id="6" name="Footer Placeholder 5">
            <a:extLst>
              <a:ext uri="{FF2B5EF4-FFF2-40B4-BE49-F238E27FC236}">
                <a16:creationId xmlns:a16="http://schemas.microsoft.com/office/drawing/2014/main" id="{1F4950B4-8BDC-D346-81FC-0A24A5BA0A4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E44C433-B31B-A845-AC72-367014ECBF89}"/>
              </a:ext>
            </a:extLst>
          </p:cNvPr>
          <p:cNvSpPr>
            <a:spLocks noGrp="1"/>
          </p:cNvSpPr>
          <p:nvPr>
            <p:ph type="sldNum" sz="quarter" idx="12"/>
          </p:nvPr>
        </p:nvSpPr>
        <p:spPr/>
        <p:txBody>
          <a:bodyPr/>
          <a:lstStyle/>
          <a:p>
            <a:fld id="{549634B5-D529-3343-9644-CC2FCC336CF4}" type="slidenum">
              <a:rPr lang="en-US" smtClean="0"/>
              <a:t>‹#›</a:t>
            </a:fld>
            <a:endParaRPr lang="en-US"/>
          </a:p>
        </p:txBody>
      </p:sp>
    </p:spTree>
    <p:extLst>
      <p:ext uri="{BB962C8B-B14F-4D97-AF65-F5344CB8AC3E}">
        <p14:creationId xmlns:p14="http://schemas.microsoft.com/office/powerpoint/2010/main" val="30988745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2F0F63-B6B4-9B40-AF40-90F7BC35C59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92C977B-442D-B644-BFAC-37E8BC033C2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CC3E05A-6CD6-3242-81CB-A3BE1760B34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F5D2A82-1F65-3140-95F7-3EFCB187FD87}"/>
              </a:ext>
            </a:extLst>
          </p:cNvPr>
          <p:cNvSpPr>
            <a:spLocks noGrp="1"/>
          </p:cNvSpPr>
          <p:nvPr>
            <p:ph type="dt" sz="half" idx="10"/>
          </p:nvPr>
        </p:nvSpPr>
        <p:spPr/>
        <p:txBody>
          <a:bodyPr/>
          <a:lstStyle/>
          <a:p>
            <a:fld id="{4610742D-B30A-EA45-98D2-800441F015AC}" type="datetimeFigureOut">
              <a:rPr lang="en-US" smtClean="0"/>
              <a:t>10/22/19</a:t>
            </a:fld>
            <a:endParaRPr lang="en-US"/>
          </a:p>
        </p:txBody>
      </p:sp>
      <p:sp>
        <p:nvSpPr>
          <p:cNvPr id="6" name="Footer Placeholder 5">
            <a:extLst>
              <a:ext uri="{FF2B5EF4-FFF2-40B4-BE49-F238E27FC236}">
                <a16:creationId xmlns:a16="http://schemas.microsoft.com/office/drawing/2014/main" id="{2C441A01-8A87-4043-90EB-CFEFBBC583B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E144F1C-CC7F-674A-8F68-1BAC0AAA9D97}"/>
              </a:ext>
            </a:extLst>
          </p:cNvPr>
          <p:cNvSpPr>
            <a:spLocks noGrp="1"/>
          </p:cNvSpPr>
          <p:nvPr>
            <p:ph type="sldNum" sz="quarter" idx="12"/>
          </p:nvPr>
        </p:nvSpPr>
        <p:spPr/>
        <p:txBody>
          <a:bodyPr/>
          <a:lstStyle/>
          <a:p>
            <a:fld id="{549634B5-D529-3343-9644-CC2FCC336CF4}" type="slidenum">
              <a:rPr lang="en-US" smtClean="0"/>
              <a:t>‹#›</a:t>
            </a:fld>
            <a:endParaRPr lang="en-US"/>
          </a:p>
        </p:txBody>
      </p:sp>
    </p:spTree>
    <p:extLst>
      <p:ext uri="{BB962C8B-B14F-4D97-AF65-F5344CB8AC3E}">
        <p14:creationId xmlns:p14="http://schemas.microsoft.com/office/powerpoint/2010/main" val="35310629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4D44F3A-B098-0F4B-A84B-7EB608B23A0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7BF3667-2C99-5047-9F91-C8D13604B7B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10E6CBA-C72D-5049-A626-9A2F373B701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610742D-B30A-EA45-98D2-800441F015AC}" type="datetimeFigureOut">
              <a:rPr lang="en-US" smtClean="0"/>
              <a:t>10/22/19</a:t>
            </a:fld>
            <a:endParaRPr lang="en-US"/>
          </a:p>
        </p:txBody>
      </p:sp>
      <p:sp>
        <p:nvSpPr>
          <p:cNvPr id="5" name="Footer Placeholder 4">
            <a:extLst>
              <a:ext uri="{FF2B5EF4-FFF2-40B4-BE49-F238E27FC236}">
                <a16:creationId xmlns:a16="http://schemas.microsoft.com/office/drawing/2014/main" id="{C2C1FDEC-E951-1A4A-B719-8B853EA39B8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2290B22-A4CE-3F46-A26C-AEA8098E8C7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49634B5-D529-3343-9644-CC2FCC336CF4}" type="slidenum">
              <a:rPr lang="en-US" smtClean="0"/>
              <a:t>‹#›</a:t>
            </a:fld>
            <a:endParaRPr lang="en-US"/>
          </a:p>
        </p:txBody>
      </p:sp>
    </p:spTree>
    <p:extLst>
      <p:ext uri="{BB962C8B-B14F-4D97-AF65-F5344CB8AC3E}">
        <p14:creationId xmlns:p14="http://schemas.microsoft.com/office/powerpoint/2010/main" val="336479891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hdphoto" Target="../media/hdphoto10.wdp"/><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8" Type="http://schemas.microsoft.com/office/2007/relationships/hdphoto" Target="../media/hdphoto20.wdp"/><Relationship Id="rId13" Type="http://schemas.microsoft.com/office/2007/relationships/hdphoto" Target="../media/hdphoto24.wdp"/><Relationship Id="rId3" Type="http://schemas.microsoft.com/office/2007/relationships/hdphoto" Target="../media/hdphoto18.wdp"/><Relationship Id="rId7" Type="http://schemas.microsoft.com/office/2007/relationships/hdphoto" Target="../media/hdphoto19.wdp"/><Relationship Id="rId12" Type="http://schemas.microsoft.com/office/2007/relationships/hdphoto" Target="../media/hdphoto11.wdp"/><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7.png"/><Relationship Id="rId11" Type="http://schemas.microsoft.com/office/2007/relationships/hdphoto" Target="../media/hdphoto23.wdp"/><Relationship Id="rId5" Type="http://schemas.openxmlformats.org/officeDocument/2006/relationships/image" Target="../media/image6.png"/><Relationship Id="rId15" Type="http://schemas.microsoft.com/office/2007/relationships/hdphoto" Target="../media/hdphoto26.wdp"/><Relationship Id="rId10" Type="http://schemas.microsoft.com/office/2007/relationships/hdphoto" Target="../media/hdphoto22.wdp"/><Relationship Id="rId4" Type="http://schemas.microsoft.com/office/2007/relationships/hdphoto" Target="../media/hdphoto2.wdp"/><Relationship Id="rId9" Type="http://schemas.microsoft.com/office/2007/relationships/hdphoto" Target="../media/hdphoto21.wdp"/><Relationship Id="rId14" Type="http://schemas.microsoft.com/office/2007/relationships/hdphoto" Target="../media/hdphoto25.wdp"/></Relationships>
</file>

<file path=ppt/slides/_rels/slide1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3" Type="http://schemas.microsoft.com/office/2007/relationships/hdphoto" Target="../media/hdphoto33.wdp"/><Relationship Id="rId18" Type="http://schemas.microsoft.com/office/2007/relationships/hdphoto" Target="../media/hdphoto37.wdp"/><Relationship Id="rId26" Type="http://schemas.microsoft.com/office/2007/relationships/hdphoto" Target="../media/hdphoto43.wdp"/><Relationship Id="rId39" Type="http://schemas.microsoft.com/office/2007/relationships/hdphoto" Target="../media/hdphoto55.wdp"/><Relationship Id="rId21" Type="http://schemas.microsoft.com/office/2007/relationships/hdphoto" Target="../media/hdphoto40.wdp"/><Relationship Id="rId34" Type="http://schemas.microsoft.com/office/2007/relationships/hdphoto" Target="../media/hdphoto51.wdp"/><Relationship Id="rId42" Type="http://schemas.microsoft.com/office/2007/relationships/hdphoto" Target="../media/hdphoto58.wdp"/><Relationship Id="rId47" Type="http://schemas.microsoft.com/office/2007/relationships/hdphoto" Target="../media/hdphoto63.wdp"/><Relationship Id="rId7" Type="http://schemas.microsoft.com/office/2007/relationships/hdphoto" Target="../media/hdphoto30.wdp"/><Relationship Id="rId2" Type="http://schemas.openxmlformats.org/officeDocument/2006/relationships/image" Target="../media/image8.png"/><Relationship Id="rId16" Type="http://schemas.microsoft.com/office/2007/relationships/hdphoto" Target="../media/hdphoto36.wdp"/><Relationship Id="rId29" Type="http://schemas.microsoft.com/office/2007/relationships/hdphoto" Target="../media/hdphoto46.wdp"/><Relationship Id="rId1" Type="http://schemas.openxmlformats.org/officeDocument/2006/relationships/slideLayout" Target="../slideLayouts/slideLayout2.xml"/><Relationship Id="rId6" Type="http://schemas.microsoft.com/office/2007/relationships/hdphoto" Target="../media/hdphoto29.wdp"/><Relationship Id="rId11" Type="http://schemas.microsoft.com/office/2007/relationships/hdphoto" Target="../media/hdphoto7.wdp"/><Relationship Id="rId24" Type="http://schemas.microsoft.com/office/2007/relationships/hdphoto" Target="../media/hdphoto42.wdp"/><Relationship Id="rId32" Type="http://schemas.microsoft.com/office/2007/relationships/hdphoto" Target="../media/hdphoto49.wdp"/><Relationship Id="rId37" Type="http://schemas.microsoft.com/office/2007/relationships/hdphoto" Target="../media/hdphoto53.wdp"/><Relationship Id="rId40" Type="http://schemas.microsoft.com/office/2007/relationships/hdphoto" Target="../media/hdphoto56.wdp"/><Relationship Id="rId45" Type="http://schemas.microsoft.com/office/2007/relationships/hdphoto" Target="../media/hdphoto61.wdp"/><Relationship Id="rId5" Type="http://schemas.microsoft.com/office/2007/relationships/hdphoto" Target="../media/hdphoto28.wdp"/><Relationship Id="rId15" Type="http://schemas.microsoft.com/office/2007/relationships/hdphoto" Target="../media/hdphoto35.wdp"/><Relationship Id="rId23" Type="http://schemas.microsoft.com/office/2007/relationships/hdphoto" Target="../media/hdphoto41.wdp"/><Relationship Id="rId28" Type="http://schemas.microsoft.com/office/2007/relationships/hdphoto" Target="../media/hdphoto45.wdp"/><Relationship Id="rId36" Type="http://schemas.microsoft.com/office/2007/relationships/hdphoto" Target="../media/hdphoto6.wdp"/><Relationship Id="rId10" Type="http://schemas.microsoft.com/office/2007/relationships/hdphoto" Target="../media/hdphoto31.wdp"/><Relationship Id="rId19" Type="http://schemas.microsoft.com/office/2007/relationships/hdphoto" Target="../media/hdphoto38.wdp"/><Relationship Id="rId31" Type="http://schemas.microsoft.com/office/2007/relationships/hdphoto" Target="../media/hdphoto48.wdp"/><Relationship Id="rId44" Type="http://schemas.microsoft.com/office/2007/relationships/hdphoto" Target="../media/hdphoto60.wdp"/><Relationship Id="rId4" Type="http://schemas.openxmlformats.org/officeDocument/2006/relationships/image" Target="../media/image6.png"/><Relationship Id="rId9" Type="http://schemas.microsoft.com/office/2007/relationships/hdphoto" Target="../media/hdphoto11.wdp"/><Relationship Id="rId14" Type="http://schemas.microsoft.com/office/2007/relationships/hdphoto" Target="../media/hdphoto34.wdp"/><Relationship Id="rId22" Type="http://schemas.microsoft.com/office/2007/relationships/hdphoto" Target="../media/hdphoto19.wdp"/><Relationship Id="rId27" Type="http://schemas.microsoft.com/office/2007/relationships/hdphoto" Target="../media/hdphoto44.wdp"/><Relationship Id="rId30" Type="http://schemas.microsoft.com/office/2007/relationships/hdphoto" Target="../media/hdphoto47.wdp"/><Relationship Id="rId35" Type="http://schemas.microsoft.com/office/2007/relationships/hdphoto" Target="../media/hdphoto52.wdp"/><Relationship Id="rId43" Type="http://schemas.microsoft.com/office/2007/relationships/hdphoto" Target="../media/hdphoto59.wdp"/><Relationship Id="rId8" Type="http://schemas.microsoft.com/office/2007/relationships/hdphoto" Target="../media/hdphoto2.wdp"/><Relationship Id="rId3" Type="http://schemas.microsoft.com/office/2007/relationships/hdphoto" Target="../media/hdphoto27.wdp"/><Relationship Id="rId12" Type="http://schemas.microsoft.com/office/2007/relationships/hdphoto" Target="../media/hdphoto32.wdp"/><Relationship Id="rId17" Type="http://schemas.microsoft.com/office/2007/relationships/hdphoto" Target="../media/hdphoto3.wdp"/><Relationship Id="rId25" Type="http://schemas.microsoft.com/office/2007/relationships/hdphoto" Target="../media/hdphoto21.wdp"/><Relationship Id="rId33" Type="http://schemas.microsoft.com/office/2007/relationships/hdphoto" Target="../media/hdphoto50.wdp"/><Relationship Id="rId38" Type="http://schemas.microsoft.com/office/2007/relationships/hdphoto" Target="../media/hdphoto54.wdp"/><Relationship Id="rId46" Type="http://schemas.microsoft.com/office/2007/relationships/hdphoto" Target="../media/hdphoto62.wdp"/><Relationship Id="rId20" Type="http://schemas.microsoft.com/office/2007/relationships/hdphoto" Target="../media/hdphoto39.wdp"/><Relationship Id="rId41" Type="http://schemas.microsoft.com/office/2007/relationships/hdphoto" Target="../media/hdphoto57.wdp"/></Relationships>
</file>

<file path=ppt/slides/_rels/slide15.xml.rels><?xml version="1.0" encoding="UTF-8" standalone="yes"?>
<Relationships xmlns="http://schemas.openxmlformats.org/package/2006/relationships"><Relationship Id="rId3" Type="http://schemas.microsoft.com/office/2007/relationships/hdphoto" Target="../media/hdphoto64.wdp"/><Relationship Id="rId2" Type="http://schemas.openxmlformats.org/officeDocument/2006/relationships/image" Target="../media/image8.png"/><Relationship Id="rId1" Type="http://schemas.openxmlformats.org/officeDocument/2006/relationships/slideLayout" Target="../slideLayouts/slideLayout2.xml"/><Relationship Id="rId5" Type="http://schemas.microsoft.com/office/2007/relationships/hdphoto" Target="../media/hdphoto65.wdp"/><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6.png"/><Relationship Id="rId1" Type="http://schemas.openxmlformats.org/officeDocument/2006/relationships/slideLayout" Target="../slideLayouts/slideLayout2.xml"/><Relationship Id="rId5" Type="http://schemas.microsoft.com/office/2007/relationships/hdphoto" Target="../media/hdphoto67.wdp"/><Relationship Id="rId4" Type="http://schemas.microsoft.com/office/2007/relationships/hdphoto" Target="../media/hdphoto66.wdp"/></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microsoft.com/office/2007/relationships/hdphoto" Target="../media/hdphoto68.wdp"/><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8.png"/><Relationship Id="rId7" Type="http://schemas.microsoft.com/office/2007/relationships/hdphoto" Target="../media/hdphoto69.wdp"/><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2.png"/><Relationship Id="rId4" Type="http://schemas.microsoft.com/office/2007/relationships/hdphoto" Target="../media/hdphoto4.wdp"/></Relationships>
</file>

<file path=ppt/slides/_rels/slide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microsoft.com/office/2007/relationships/hdphoto" Target="../media/hdphoto70.wdp"/><Relationship Id="rId2" Type="http://schemas.openxmlformats.org/officeDocument/2006/relationships/image" Target="../media/image8.png"/><Relationship Id="rId1" Type="http://schemas.openxmlformats.org/officeDocument/2006/relationships/slideLayout" Target="../slideLayouts/slideLayout2.xml"/><Relationship Id="rId6" Type="http://schemas.microsoft.com/office/2007/relationships/hdphoto" Target="../media/hdphoto11.wdp"/><Relationship Id="rId5" Type="http://schemas.openxmlformats.org/officeDocument/2006/relationships/image" Target="../media/image7.png"/><Relationship Id="rId4" Type="http://schemas.openxmlformats.org/officeDocument/2006/relationships/image" Target="../media/image6.png"/></Relationships>
</file>

<file path=ppt/slides/_rels/slide21.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8.png"/><Relationship Id="rId1" Type="http://schemas.openxmlformats.org/officeDocument/2006/relationships/slideLayout" Target="../slideLayouts/slideLayout2.xml"/><Relationship Id="rId6" Type="http://schemas.microsoft.com/office/2007/relationships/hdphoto" Target="../media/hdphoto71.wdp"/><Relationship Id="rId5" Type="http://schemas.openxmlformats.org/officeDocument/2006/relationships/image" Target="../media/image7.png"/><Relationship Id="rId4" Type="http://schemas.openxmlformats.org/officeDocument/2006/relationships/image" Target="../media/image6.png"/></Relationships>
</file>

<file path=ppt/slides/_rels/slide22.xml.rels><?xml version="1.0" encoding="UTF-8" standalone="yes"?>
<Relationships xmlns="http://schemas.openxmlformats.org/package/2006/relationships"><Relationship Id="rId3" Type="http://schemas.microsoft.com/office/2007/relationships/hdphoto" Target="../media/hdphoto72.wdp"/><Relationship Id="rId7" Type="http://schemas.microsoft.com/office/2007/relationships/hdphoto" Target="../media/hdphoto2.wdp"/><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7.png"/><Relationship Id="rId5" Type="http://schemas.microsoft.com/office/2007/relationships/hdphoto" Target="../media/hdphoto73.wdp"/><Relationship Id="rId4" Type="http://schemas.openxmlformats.org/officeDocument/2006/relationships/image" Target="../media/image6.png"/></Relationships>
</file>

<file path=ppt/slides/_rels/slide23.xml.rels><?xml version="1.0" encoding="UTF-8" standalone="yes"?>
<Relationships xmlns="http://schemas.openxmlformats.org/package/2006/relationships"><Relationship Id="rId3" Type="http://schemas.microsoft.com/office/2007/relationships/hdphoto" Target="../media/hdphoto74.wdp"/><Relationship Id="rId2" Type="http://schemas.openxmlformats.org/officeDocument/2006/relationships/image" Target="../media/image8.png"/><Relationship Id="rId1" Type="http://schemas.openxmlformats.org/officeDocument/2006/relationships/slideLayout" Target="../slideLayouts/slideLayout2.xml"/><Relationship Id="rId6" Type="http://schemas.microsoft.com/office/2007/relationships/hdphoto" Target="../media/hdphoto29.wdp"/><Relationship Id="rId5" Type="http://schemas.openxmlformats.org/officeDocument/2006/relationships/image" Target="../media/image7.png"/><Relationship Id="rId4" Type="http://schemas.openxmlformats.org/officeDocument/2006/relationships/image" Target="../media/image6.png"/></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8" Type="http://schemas.microsoft.com/office/2007/relationships/hdphoto" Target="../media/hdphoto77.wdp"/><Relationship Id="rId3" Type="http://schemas.openxmlformats.org/officeDocument/2006/relationships/image" Target="../media/image6.png"/><Relationship Id="rId7" Type="http://schemas.microsoft.com/office/2007/relationships/hdphoto" Target="../media/hdphoto7.wdp"/><Relationship Id="rId2" Type="http://schemas.openxmlformats.org/officeDocument/2006/relationships/image" Target="../media/image7.png"/><Relationship Id="rId1" Type="http://schemas.openxmlformats.org/officeDocument/2006/relationships/slideLayout" Target="../slideLayouts/slideLayout2.xml"/><Relationship Id="rId6" Type="http://schemas.microsoft.com/office/2007/relationships/hdphoto" Target="../media/hdphoto76.wdp"/><Relationship Id="rId5" Type="http://schemas.microsoft.com/office/2007/relationships/hdphoto" Target="../media/hdphoto75.wdp"/><Relationship Id="rId4" Type="http://schemas.openxmlformats.org/officeDocument/2006/relationships/image" Target="../media/image8.png"/></Relationships>
</file>

<file path=ppt/slides/_rels/slide2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Layout" Target="../slideLayouts/slideLayout2.xml"/><Relationship Id="rId6" Type="http://schemas.microsoft.com/office/2007/relationships/hdphoto" Target="../media/hdphoto2.wdp"/><Relationship Id="rId5" Type="http://schemas.microsoft.com/office/2007/relationships/hdphoto" Target="../media/hdphoto17.wdp"/><Relationship Id="rId4" Type="http://schemas.openxmlformats.org/officeDocument/2006/relationships/image" Target="../media/image8.png"/></Relationships>
</file>

<file path=ppt/slides/_rels/slide27.xml.rels><?xml version="1.0" encoding="UTF-8" standalone="yes"?>
<Relationships xmlns="http://schemas.openxmlformats.org/package/2006/relationships"><Relationship Id="rId8" Type="http://schemas.microsoft.com/office/2007/relationships/hdphoto" Target="../media/hdphoto7.wdp"/><Relationship Id="rId3" Type="http://schemas.openxmlformats.org/officeDocument/2006/relationships/image" Target="../media/image6.png"/><Relationship Id="rId7" Type="http://schemas.microsoft.com/office/2007/relationships/hdphoto" Target="../media/hdphoto11.wdp"/><Relationship Id="rId2" Type="http://schemas.openxmlformats.org/officeDocument/2006/relationships/image" Target="../media/image7.png"/><Relationship Id="rId1" Type="http://schemas.openxmlformats.org/officeDocument/2006/relationships/slideLayout" Target="../slideLayouts/slideLayout2.xml"/><Relationship Id="rId6" Type="http://schemas.microsoft.com/office/2007/relationships/hdphoto" Target="../media/hdphoto79.wdp"/><Relationship Id="rId5" Type="http://schemas.microsoft.com/office/2007/relationships/hdphoto" Target="../media/hdphoto78.wdp"/><Relationship Id="rId4" Type="http://schemas.openxmlformats.org/officeDocument/2006/relationships/image" Target="../media/image8.png"/></Relationships>
</file>

<file path=ppt/slides/_rels/slide28.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2.png"/><Relationship Id="rId5" Type="http://schemas.microsoft.com/office/2007/relationships/hdphoto" Target="../media/hdphoto80.wdp"/><Relationship Id="rId4" Type="http://schemas.microsoft.com/office/2007/relationships/hdphoto" Target="../media/hdphoto30.wdp"/></Relationships>
</file>

<file path=ppt/slides/_rels/slide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svg"/><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8" Type="http://schemas.microsoft.com/office/2007/relationships/hdphoto" Target="../media/hdphoto11.wdp"/><Relationship Id="rId13" Type="http://schemas.microsoft.com/office/2007/relationships/hdphoto" Target="../media/hdphoto86.wdp"/><Relationship Id="rId3" Type="http://schemas.openxmlformats.org/officeDocument/2006/relationships/image" Target="../media/image6.png"/><Relationship Id="rId7" Type="http://schemas.microsoft.com/office/2007/relationships/hdphoto" Target="../media/hdphoto82.wdp"/><Relationship Id="rId12" Type="http://schemas.microsoft.com/office/2007/relationships/hdphoto" Target="../media/hdphoto31.wdp"/><Relationship Id="rId2" Type="http://schemas.openxmlformats.org/officeDocument/2006/relationships/image" Target="../media/image7.png"/><Relationship Id="rId1" Type="http://schemas.openxmlformats.org/officeDocument/2006/relationships/slideLayout" Target="../slideLayouts/slideLayout2.xml"/><Relationship Id="rId6" Type="http://schemas.microsoft.com/office/2007/relationships/hdphoto" Target="../media/hdphoto81.wdp"/><Relationship Id="rId11" Type="http://schemas.microsoft.com/office/2007/relationships/hdphoto" Target="../media/hdphoto85.wdp"/><Relationship Id="rId5" Type="http://schemas.microsoft.com/office/2007/relationships/hdphoto" Target="../media/hdphoto2.wdp"/><Relationship Id="rId10" Type="http://schemas.microsoft.com/office/2007/relationships/hdphoto" Target="../media/hdphoto84.wdp"/><Relationship Id="rId4" Type="http://schemas.openxmlformats.org/officeDocument/2006/relationships/image" Target="../media/image8.png"/><Relationship Id="rId9" Type="http://schemas.microsoft.com/office/2007/relationships/hdphoto" Target="../media/hdphoto83.wdp"/></Relationships>
</file>

<file path=ppt/slides/_rels/slide32.xml.rels><?xml version="1.0" encoding="UTF-8" standalone="yes"?>
<Relationships xmlns="http://schemas.openxmlformats.org/package/2006/relationships"><Relationship Id="rId3" Type="http://schemas.openxmlformats.org/officeDocument/2006/relationships/image" Target="../media/image6.png"/><Relationship Id="rId7" Type="http://schemas.microsoft.com/office/2007/relationships/hdphoto" Target="../media/hdphoto2.wdp"/><Relationship Id="rId2" Type="http://schemas.openxmlformats.org/officeDocument/2006/relationships/image" Target="../media/image7.png"/><Relationship Id="rId1" Type="http://schemas.openxmlformats.org/officeDocument/2006/relationships/slideLayout" Target="../slideLayouts/slideLayout7.xml"/><Relationship Id="rId6" Type="http://schemas.microsoft.com/office/2007/relationships/hdphoto" Target="../media/hdphoto87.wdp"/><Relationship Id="rId5" Type="http://schemas.microsoft.com/office/2007/relationships/hdphoto" Target="../media/hdphoto78.wdp"/><Relationship Id="rId4" Type="http://schemas.openxmlformats.org/officeDocument/2006/relationships/image" Target="../media/image8.png"/></Relationships>
</file>

<file path=ppt/slides/_rels/slide33.xml.rels><?xml version="1.0" encoding="UTF-8" standalone="yes"?>
<Relationships xmlns="http://schemas.openxmlformats.org/package/2006/relationships"><Relationship Id="rId8" Type="http://schemas.microsoft.com/office/2007/relationships/hdphoto" Target="../media/hdphoto88.wdp"/><Relationship Id="rId13" Type="http://schemas.microsoft.com/office/2007/relationships/hdphoto" Target="../media/hdphoto87.wdp"/><Relationship Id="rId3" Type="http://schemas.openxmlformats.org/officeDocument/2006/relationships/image" Target="../media/image6.png"/><Relationship Id="rId7" Type="http://schemas.microsoft.com/office/2007/relationships/hdphoto" Target="../media/hdphoto54.wdp"/><Relationship Id="rId12" Type="http://schemas.microsoft.com/office/2007/relationships/hdphoto" Target="../media/hdphoto89.wdp"/><Relationship Id="rId2" Type="http://schemas.openxmlformats.org/officeDocument/2006/relationships/image" Target="../media/image7.png"/><Relationship Id="rId1" Type="http://schemas.openxmlformats.org/officeDocument/2006/relationships/slideLayout" Target="../slideLayouts/slideLayout2.xml"/><Relationship Id="rId6" Type="http://schemas.microsoft.com/office/2007/relationships/hdphoto" Target="../media/hdphoto30.wdp"/><Relationship Id="rId11" Type="http://schemas.microsoft.com/office/2007/relationships/hdphoto" Target="../media/hdphoto4.wdp"/><Relationship Id="rId5" Type="http://schemas.microsoft.com/office/2007/relationships/hdphoto" Target="../media/hdphoto7.wdp"/><Relationship Id="rId10" Type="http://schemas.microsoft.com/office/2007/relationships/hdphoto" Target="../media/hdphoto2.wdp"/><Relationship Id="rId4" Type="http://schemas.openxmlformats.org/officeDocument/2006/relationships/image" Target="../media/image8.png"/><Relationship Id="rId9" Type="http://schemas.microsoft.com/office/2007/relationships/hdphoto" Target="../media/hdphoto11.wdp"/><Relationship Id="rId14" Type="http://schemas.microsoft.com/office/2007/relationships/hdphoto" Target="../media/hdphoto90.wdp"/></Relationships>
</file>

<file path=ppt/slides/_rels/slide34.xml.rels><?xml version="1.0" encoding="UTF-8" standalone="yes"?>
<Relationships xmlns="http://schemas.openxmlformats.org/package/2006/relationships"><Relationship Id="rId8" Type="http://schemas.microsoft.com/office/2007/relationships/hdphoto" Target="../media/hdphoto31.wdp"/><Relationship Id="rId3" Type="http://schemas.openxmlformats.org/officeDocument/2006/relationships/image" Target="../media/image6.png"/><Relationship Id="rId7" Type="http://schemas.microsoft.com/office/2007/relationships/hdphoto" Target="../media/hdphoto87.wdp"/><Relationship Id="rId2" Type="http://schemas.openxmlformats.org/officeDocument/2006/relationships/image" Target="../media/image7.png"/><Relationship Id="rId1" Type="http://schemas.openxmlformats.org/officeDocument/2006/relationships/slideLayout" Target="../slideLayouts/slideLayout2.xml"/><Relationship Id="rId6" Type="http://schemas.microsoft.com/office/2007/relationships/hdphoto" Target="../media/hdphoto92.wdp"/><Relationship Id="rId5" Type="http://schemas.microsoft.com/office/2007/relationships/hdphoto" Target="../media/hdphoto91.wdp"/><Relationship Id="rId10" Type="http://schemas.microsoft.com/office/2007/relationships/hdphoto" Target="../media/hdphoto30.wdp"/><Relationship Id="rId4" Type="http://schemas.openxmlformats.org/officeDocument/2006/relationships/image" Target="../media/image8.png"/><Relationship Id="rId9" Type="http://schemas.microsoft.com/office/2007/relationships/hdphoto" Target="../media/hdphoto84.wdp"/></Relationships>
</file>

<file path=ppt/slides/_rels/slide35.xml.rels><?xml version="1.0" encoding="UTF-8" standalone="yes"?>
<Relationships xmlns="http://schemas.openxmlformats.org/package/2006/relationships"><Relationship Id="rId8" Type="http://schemas.microsoft.com/office/2007/relationships/hdphoto" Target="../media/hdphoto94.wdp"/><Relationship Id="rId3" Type="http://schemas.openxmlformats.org/officeDocument/2006/relationships/image" Target="../media/image6.png"/><Relationship Id="rId7" Type="http://schemas.microsoft.com/office/2007/relationships/hdphoto" Target="../media/hdphoto31.wdp"/><Relationship Id="rId2" Type="http://schemas.openxmlformats.org/officeDocument/2006/relationships/image" Target="../media/image7.png"/><Relationship Id="rId1" Type="http://schemas.openxmlformats.org/officeDocument/2006/relationships/slideLayout" Target="../slideLayouts/slideLayout2.xml"/><Relationship Id="rId6" Type="http://schemas.microsoft.com/office/2007/relationships/hdphoto" Target="../media/hdphoto93.wdp"/><Relationship Id="rId5" Type="http://schemas.microsoft.com/office/2007/relationships/hdphoto" Target="../media/hdphoto2.wdp"/><Relationship Id="rId4" Type="http://schemas.openxmlformats.org/officeDocument/2006/relationships/image" Target="../media/image8.png"/></Relationships>
</file>

<file path=ppt/slides/_rels/slide3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microsoft.com/office/2007/relationships/hdphoto" Target="../media/hdphoto7.wdp"/></Relationships>
</file>

<file path=ppt/slides/_rels/slide3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6.png"/><Relationship Id="rId4" Type="http://schemas.microsoft.com/office/2007/relationships/hdphoto" Target="../media/hdphoto95.wdp"/></Relationships>
</file>

<file path=ppt/slides/_rels/slide3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6" Type="http://schemas.microsoft.com/office/2007/relationships/hdphoto" Target="../media/hdphoto96.wdp"/><Relationship Id="rId5" Type="http://schemas.openxmlformats.org/officeDocument/2006/relationships/image" Target="../media/image6.png"/><Relationship Id="rId4" Type="http://schemas.microsoft.com/office/2007/relationships/hdphoto" Target="../media/hdphoto7.wdp"/></Relationships>
</file>

<file path=ppt/slides/_rels/slide3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6" Type="http://schemas.microsoft.com/office/2007/relationships/hdphoto" Target="../media/hdphoto98.wdp"/><Relationship Id="rId5" Type="http://schemas.openxmlformats.org/officeDocument/2006/relationships/image" Target="../media/image6.png"/><Relationship Id="rId4" Type="http://schemas.microsoft.com/office/2007/relationships/hdphoto" Target="../media/hdphoto97.wdp"/></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8.png"/><Relationship Id="rId4" Type="http://schemas.openxmlformats.org/officeDocument/2006/relationships/image" Target="../media/image2.png"/></Relationships>
</file>

<file path=ppt/slides/_rels/slide4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6" Type="http://schemas.microsoft.com/office/2007/relationships/hdphoto" Target="../media/hdphoto7.wdp"/><Relationship Id="rId5" Type="http://schemas.openxmlformats.org/officeDocument/2006/relationships/image" Target="../media/image6.png"/><Relationship Id="rId4" Type="http://schemas.microsoft.com/office/2007/relationships/hdphoto" Target="../media/hdphoto2.wdp"/></Relationships>
</file>

<file path=ppt/slides/_rels/slide4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6" Type="http://schemas.microsoft.com/office/2007/relationships/hdphoto" Target="../media/hdphoto98.wdp"/><Relationship Id="rId5" Type="http://schemas.openxmlformats.org/officeDocument/2006/relationships/image" Target="../media/image6.png"/><Relationship Id="rId4" Type="http://schemas.microsoft.com/office/2007/relationships/hdphoto" Target="../media/hdphoto46.wdp"/></Relationships>
</file>

<file path=ppt/slides/_rels/slide42.xml.rels><?xml version="1.0" encoding="UTF-8" standalone="yes"?>
<Relationships xmlns="http://schemas.openxmlformats.org/package/2006/relationships"><Relationship Id="rId3" Type="http://schemas.openxmlformats.org/officeDocument/2006/relationships/image" Target="../media/image8.png"/><Relationship Id="rId7" Type="http://schemas.microsoft.com/office/2007/relationships/hdphoto" Target="../media/hdphoto30.wdp"/><Relationship Id="rId2" Type="http://schemas.openxmlformats.org/officeDocument/2006/relationships/image" Target="../media/image7.png"/><Relationship Id="rId1" Type="http://schemas.openxmlformats.org/officeDocument/2006/relationships/slideLayout" Target="../slideLayouts/slideLayout2.xml"/><Relationship Id="rId6" Type="http://schemas.microsoft.com/office/2007/relationships/hdphoto" Target="../media/hdphoto11.wdp"/><Relationship Id="rId5" Type="http://schemas.openxmlformats.org/officeDocument/2006/relationships/image" Target="../media/image6.png"/><Relationship Id="rId4" Type="http://schemas.microsoft.com/office/2007/relationships/hdphoto" Target="../media/hdphoto99.wdp"/></Relationships>
</file>

<file path=ppt/slides/_rels/slide43.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image" Target="../media/image8.png"/><Relationship Id="rId7" Type="http://schemas.microsoft.com/office/2007/relationships/hdphoto" Target="../media/hdphoto102.wdp"/><Relationship Id="rId2" Type="http://schemas.openxmlformats.org/officeDocument/2006/relationships/image" Target="../media/image7.png"/><Relationship Id="rId1" Type="http://schemas.openxmlformats.org/officeDocument/2006/relationships/slideLayout" Target="../slideLayouts/slideLayout2.xml"/><Relationship Id="rId6" Type="http://schemas.microsoft.com/office/2007/relationships/hdphoto" Target="../media/hdphoto101.wdp"/><Relationship Id="rId5" Type="http://schemas.openxmlformats.org/officeDocument/2006/relationships/image" Target="../media/image6.png"/><Relationship Id="rId10" Type="http://schemas.microsoft.com/office/2007/relationships/hdphoto" Target="../media/hdphoto78.wdp"/><Relationship Id="rId4" Type="http://schemas.microsoft.com/office/2007/relationships/hdphoto" Target="../media/hdphoto100.wdp"/><Relationship Id="rId9" Type="http://schemas.microsoft.com/office/2007/relationships/hdphoto" Target="../media/hdphoto81.wdp"/></Relationships>
</file>

<file path=ppt/slides/_rels/slide44.xml.rels><?xml version="1.0" encoding="UTF-8" standalone="yes"?>
<Relationships xmlns="http://schemas.openxmlformats.org/package/2006/relationships"><Relationship Id="rId8" Type="http://schemas.microsoft.com/office/2007/relationships/hdphoto" Target="../media/hdphoto104.wdp"/><Relationship Id="rId3" Type="http://schemas.openxmlformats.org/officeDocument/2006/relationships/image" Target="../media/image8.png"/><Relationship Id="rId7" Type="http://schemas.microsoft.com/office/2007/relationships/hdphoto" Target="../media/hdphoto6.wdp"/><Relationship Id="rId2" Type="http://schemas.openxmlformats.org/officeDocument/2006/relationships/image" Target="../media/image7.png"/><Relationship Id="rId1" Type="http://schemas.openxmlformats.org/officeDocument/2006/relationships/slideLayout" Target="../slideLayouts/slideLayout2.xml"/><Relationship Id="rId6" Type="http://schemas.microsoft.com/office/2007/relationships/hdphoto" Target="../media/hdphoto7.wdp"/><Relationship Id="rId5" Type="http://schemas.openxmlformats.org/officeDocument/2006/relationships/image" Target="../media/image6.png"/><Relationship Id="rId10" Type="http://schemas.microsoft.com/office/2007/relationships/hdphoto" Target="../media/hdphoto2.wdp"/><Relationship Id="rId4" Type="http://schemas.microsoft.com/office/2007/relationships/hdphoto" Target="../media/hdphoto103.wdp"/><Relationship Id="rId9" Type="http://schemas.microsoft.com/office/2007/relationships/hdphoto" Target="../media/hdphoto11.wdp"/></Relationships>
</file>

<file path=ppt/slides/_rels/slide45.xml.rels><?xml version="1.0" encoding="UTF-8" standalone="yes"?>
<Relationships xmlns="http://schemas.openxmlformats.org/package/2006/relationships"><Relationship Id="rId8" Type="http://schemas.microsoft.com/office/2007/relationships/hdphoto" Target="../media/hdphoto107.wdp"/><Relationship Id="rId3" Type="http://schemas.openxmlformats.org/officeDocument/2006/relationships/image" Target="../media/image8.png"/><Relationship Id="rId7"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Layout" Target="../slideLayouts/slideLayout2.xml"/><Relationship Id="rId6" Type="http://schemas.microsoft.com/office/2007/relationships/hdphoto" Target="../media/hdphoto7.wdp"/><Relationship Id="rId5" Type="http://schemas.microsoft.com/office/2007/relationships/hdphoto" Target="../media/hdphoto106.wdp"/><Relationship Id="rId4" Type="http://schemas.microsoft.com/office/2007/relationships/hdphoto" Target="../media/hdphoto105.wdp"/></Relationships>
</file>

<file path=ppt/slides/_rels/slide4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Layout" Target="../slideLayouts/slideLayout2.xml"/><Relationship Id="rId5" Type="http://schemas.microsoft.com/office/2007/relationships/hdphoto" Target="../media/hdphoto108.wdp"/><Relationship Id="rId4" Type="http://schemas.openxmlformats.org/officeDocument/2006/relationships/image" Target="../media/image8.png"/></Relationships>
</file>

<file path=ppt/slides/_rels/slide4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microsoft.com/office/2007/relationships/hdphoto" Target="../media/hdphoto109.wdp"/></Relationships>
</file>

<file path=ppt/slides/_rels/slide4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6.png"/><Relationship Id="rId5" Type="http://schemas.microsoft.com/office/2007/relationships/hdphoto" Target="../media/hdphoto53.wdp"/><Relationship Id="rId4" Type="http://schemas.microsoft.com/office/2007/relationships/hdphoto" Target="../media/hdphoto2.wdp"/></Relationships>
</file>

<file path=ppt/slides/_rels/slide4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6.png"/><Relationship Id="rId5" Type="http://schemas.microsoft.com/office/2007/relationships/hdphoto" Target="../media/hdphoto111.wdp"/><Relationship Id="rId4" Type="http://schemas.microsoft.com/office/2007/relationships/hdphoto" Target="../media/hdphoto110.wdp"/></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7" Type="http://schemas.microsoft.com/office/2007/relationships/hdphoto" Target="../media/hdphoto2.wdp"/><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6.png"/><Relationship Id="rId4" Type="http://schemas.openxmlformats.org/officeDocument/2006/relationships/image" Target="../media/image7.png"/></Relationships>
</file>

<file path=ppt/slides/_rels/slide5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5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hyperlink" Target="https://www.youtube.com/watch?v=kqSzLo9fenk" TargetMode="Externa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6" Type="http://schemas.microsoft.com/office/2007/relationships/hdphoto" Target="../media/hdphoto2.wdp"/><Relationship Id="rId5" Type="http://schemas.openxmlformats.org/officeDocument/2006/relationships/image" Target="../media/image6.png"/><Relationship Id="rId4" Type="http://schemas.microsoft.com/office/2007/relationships/hdphoto" Target="../media/hdphoto3.wdp"/></Relationships>
</file>

<file path=ppt/slides/_rels/slide7.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microsoft.com/office/2007/relationships/hdphoto" Target="../media/hdphoto8.wdp"/><Relationship Id="rId13" Type="http://schemas.microsoft.com/office/2007/relationships/hdphoto" Target="../media/hdphoto2.wdp"/><Relationship Id="rId18" Type="http://schemas.microsoft.com/office/2007/relationships/hdphoto" Target="../media/hdphoto17.wdp"/><Relationship Id="rId3" Type="http://schemas.microsoft.com/office/2007/relationships/hdphoto" Target="../media/hdphoto5.wdp"/><Relationship Id="rId7" Type="http://schemas.microsoft.com/office/2007/relationships/hdphoto" Target="../media/hdphoto4.wdp"/><Relationship Id="rId12" Type="http://schemas.microsoft.com/office/2007/relationships/hdphoto" Target="../media/hdphoto12.wdp"/><Relationship Id="rId17" Type="http://schemas.microsoft.com/office/2007/relationships/hdphoto" Target="../media/hdphoto16.wdp"/><Relationship Id="rId2" Type="http://schemas.openxmlformats.org/officeDocument/2006/relationships/image" Target="../media/image8.png"/><Relationship Id="rId16" Type="http://schemas.microsoft.com/office/2007/relationships/hdphoto" Target="../media/hdphoto15.wdp"/><Relationship Id="rId1" Type="http://schemas.openxmlformats.org/officeDocument/2006/relationships/slideLayout" Target="../slideLayouts/slideLayout2.xml"/><Relationship Id="rId6" Type="http://schemas.openxmlformats.org/officeDocument/2006/relationships/image" Target="../media/image6.png"/><Relationship Id="rId11" Type="http://schemas.microsoft.com/office/2007/relationships/hdphoto" Target="../media/hdphoto11.wdp"/><Relationship Id="rId5" Type="http://schemas.microsoft.com/office/2007/relationships/hdphoto" Target="../media/hdphoto7.wdp"/><Relationship Id="rId15" Type="http://schemas.microsoft.com/office/2007/relationships/hdphoto" Target="../media/hdphoto14.wdp"/><Relationship Id="rId10" Type="http://schemas.microsoft.com/office/2007/relationships/hdphoto" Target="../media/hdphoto10.wdp"/><Relationship Id="rId4" Type="http://schemas.microsoft.com/office/2007/relationships/hdphoto" Target="../media/hdphoto6.wdp"/><Relationship Id="rId9" Type="http://schemas.microsoft.com/office/2007/relationships/hdphoto" Target="../media/hdphoto9.wdp"/><Relationship Id="rId14" Type="http://schemas.microsoft.com/office/2007/relationships/hdphoto" Target="../media/hdphoto13.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5522F6-7341-E742-849C-FD371FB35946}"/>
              </a:ext>
            </a:extLst>
          </p:cNvPr>
          <p:cNvSpPr>
            <a:spLocks noGrp="1"/>
          </p:cNvSpPr>
          <p:nvPr>
            <p:ph type="ctrTitle"/>
          </p:nvPr>
        </p:nvSpPr>
        <p:spPr/>
        <p:txBody>
          <a:bodyPr/>
          <a:lstStyle/>
          <a:p>
            <a:r>
              <a:rPr lang="en-US" dirty="0"/>
              <a:t>Introduction to </a:t>
            </a:r>
            <a:br>
              <a:rPr lang="en-US" dirty="0"/>
            </a:br>
            <a:r>
              <a:rPr lang="en-US" dirty="0"/>
              <a:t>Hidden Markov Models</a:t>
            </a:r>
          </a:p>
        </p:txBody>
      </p:sp>
      <p:sp>
        <p:nvSpPr>
          <p:cNvPr id="3" name="Subtitle 2">
            <a:extLst>
              <a:ext uri="{FF2B5EF4-FFF2-40B4-BE49-F238E27FC236}">
                <a16:creationId xmlns:a16="http://schemas.microsoft.com/office/drawing/2014/main" id="{66F89B7F-DED6-5D45-8A59-D3EBF18D69C8}"/>
              </a:ext>
            </a:extLst>
          </p:cNvPr>
          <p:cNvSpPr>
            <a:spLocks noGrp="1"/>
          </p:cNvSpPr>
          <p:nvPr>
            <p:ph type="subTitle" idx="1"/>
          </p:nvPr>
        </p:nvSpPr>
        <p:spPr>
          <a:xfrm>
            <a:off x="1524000" y="4268788"/>
            <a:ext cx="9144000" cy="1655762"/>
          </a:xfrm>
        </p:spPr>
        <p:txBody>
          <a:bodyPr>
            <a:normAutofit/>
          </a:bodyPr>
          <a:lstStyle/>
          <a:p>
            <a:r>
              <a:rPr lang="en-US" sz="3200" dirty="0"/>
              <a:t>Sri Sarma</a:t>
            </a:r>
          </a:p>
        </p:txBody>
      </p:sp>
    </p:spTree>
    <p:extLst>
      <p:ext uri="{BB962C8B-B14F-4D97-AF65-F5344CB8AC3E}">
        <p14:creationId xmlns:p14="http://schemas.microsoft.com/office/powerpoint/2010/main" val="21442190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7C1A2F-CC34-EB48-80A6-2DECFFA9632B}"/>
              </a:ext>
            </a:extLst>
          </p:cNvPr>
          <p:cNvSpPr>
            <a:spLocks noGrp="1"/>
          </p:cNvSpPr>
          <p:nvPr>
            <p:ph type="title"/>
          </p:nvPr>
        </p:nvSpPr>
        <p:spPr>
          <a:xfrm>
            <a:off x="788376" y="65065"/>
            <a:ext cx="11072698" cy="1325563"/>
          </a:xfrm>
        </p:spPr>
        <p:txBody>
          <a:bodyPr/>
          <a:lstStyle/>
          <a:p>
            <a:r>
              <a:rPr lang="en-US" dirty="0"/>
              <a:t>Hidden Markov Model</a:t>
            </a:r>
          </a:p>
        </p:txBody>
      </p:sp>
      <p:pic>
        <p:nvPicPr>
          <p:cNvPr id="4" name="Picture 3" descr="A screenshot of a computer&#13;&#10;&#13;&#10;Description automatically generated">
            <a:extLst>
              <a:ext uri="{FF2B5EF4-FFF2-40B4-BE49-F238E27FC236}">
                <a16:creationId xmlns:a16="http://schemas.microsoft.com/office/drawing/2014/main" id="{AD254E20-33D7-8043-B686-D63D6718CC60}"/>
              </a:ext>
            </a:extLst>
          </p:cNvPr>
          <p:cNvPicPr>
            <a:picLocks noChangeAspect="1"/>
          </p:cNvPicPr>
          <p:nvPr/>
        </p:nvPicPr>
        <p:blipFill rotWithShape="1">
          <a:blip r:embed="rId2">
            <a:extLst>
              <a:ext uri="{BEBA8EAE-BF5A-486C-A8C5-ECC9F3942E4B}">
                <a14:imgProps xmlns:a14="http://schemas.microsoft.com/office/drawing/2010/main">
                  <a14:imgLayer r:embed="rId3">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2257530" y="2288447"/>
            <a:ext cx="2927894" cy="1844712"/>
          </a:xfrm>
          <a:prstGeom prst="rect">
            <a:avLst/>
          </a:prstGeom>
        </p:spPr>
      </p:pic>
      <p:pic>
        <p:nvPicPr>
          <p:cNvPr id="5" name="Picture 4" descr="A screenshot of a computer&#13;&#10;&#13;&#10;Description automatically generated">
            <a:extLst>
              <a:ext uri="{FF2B5EF4-FFF2-40B4-BE49-F238E27FC236}">
                <a16:creationId xmlns:a16="http://schemas.microsoft.com/office/drawing/2014/main" id="{B437CDB3-9548-D740-84FE-1CAEE5663D8E}"/>
              </a:ext>
            </a:extLst>
          </p:cNvPr>
          <p:cNvPicPr>
            <a:picLocks noChangeAspect="1"/>
          </p:cNvPicPr>
          <p:nvPr/>
        </p:nvPicPr>
        <p:blipFill rotWithShape="1">
          <a:blip r:embed="rId4">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7006577" y="2288447"/>
            <a:ext cx="2559243" cy="1844712"/>
          </a:xfrm>
          <a:prstGeom prst="rect">
            <a:avLst/>
          </a:prstGeom>
        </p:spPr>
      </p:pic>
      <p:cxnSp>
        <p:nvCxnSpPr>
          <p:cNvPr id="51" name="Curved Connector 50">
            <a:extLst>
              <a:ext uri="{FF2B5EF4-FFF2-40B4-BE49-F238E27FC236}">
                <a16:creationId xmlns:a16="http://schemas.microsoft.com/office/drawing/2014/main" id="{D0822B81-ECEF-F24B-9736-B957C8047BC4}"/>
              </a:ext>
            </a:extLst>
          </p:cNvPr>
          <p:cNvCxnSpPr>
            <a:cxnSpLocks/>
          </p:cNvCxnSpPr>
          <p:nvPr/>
        </p:nvCxnSpPr>
        <p:spPr>
          <a:xfrm rot="16200000" flipH="1" flipV="1">
            <a:off x="2510849" y="2517576"/>
            <a:ext cx="662782" cy="457200"/>
          </a:xfrm>
          <a:prstGeom prst="curvedConnector4">
            <a:avLst>
              <a:gd name="adj1" fmla="val -138949"/>
              <a:gd name="adj2" fmla="val 367143"/>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5" name="Curved Connector 64">
            <a:extLst>
              <a:ext uri="{FF2B5EF4-FFF2-40B4-BE49-F238E27FC236}">
                <a16:creationId xmlns:a16="http://schemas.microsoft.com/office/drawing/2014/main" id="{1F6D443D-94AF-AA4C-B8E1-BF69BD64F0E7}"/>
              </a:ext>
            </a:extLst>
          </p:cNvPr>
          <p:cNvCxnSpPr>
            <a:cxnSpLocks/>
          </p:cNvCxnSpPr>
          <p:nvPr/>
        </p:nvCxnSpPr>
        <p:spPr>
          <a:xfrm rot="5400000" flipH="1" flipV="1">
            <a:off x="5931163" y="1620212"/>
            <a:ext cx="12700" cy="2343533"/>
          </a:xfrm>
          <a:prstGeom prst="curvedConnector3">
            <a:avLst>
              <a:gd name="adj1" fmla="val 447429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9" name="Curved Connector 68">
            <a:extLst>
              <a:ext uri="{FF2B5EF4-FFF2-40B4-BE49-F238E27FC236}">
                <a16:creationId xmlns:a16="http://schemas.microsoft.com/office/drawing/2014/main" id="{AECD0BFD-99F1-1349-B8F0-E608DEC69902}"/>
              </a:ext>
            </a:extLst>
          </p:cNvPr>
          <p:cNvCxnSpPr>
            <a:cxnSpLocks/>
          </p:cNvCxnSpPr>
          <p:nvPr/>
        </p:nvCxnSpPr>
        <p:spPr>
          <a:xfrm rot="5400000" flipV="1">
            <a:off x="8736772" y="2516708"/>
            <a:ext cx="662782" cy="457200"/>
          </a:xfrm>
          <a:prstGeom prst="curvedConnector4">
            <a:avLst>
              <a:gd name="adj1" fmla="val -138949"/>
              <a:gd name="adj2" fmla="val 367143"/>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5" name="Curved Connector 74">
            <a:extLst>
              <a:ext uri="{FF2B5EF4-FFF2-40B4-BE49-F238E27FC236}">
                <a16:creationId xmlns:a16="http://schemas.microsoft.com/office/drawing/2014/main" id="{9E28B690-CA7D-3241-8F8A-6AE89F89417D}"/>
              </a:ext>
            </a:extLst>
          </p:cNvPr>
          <p:cNvCxnSpPr>
            <a:cxnSpLocks/>
          </p:cNvCxnSpPr>
          <p:nvPr/>
        </p:nvCxnSpPr>
        <p:spPr>
          <a:xfrm rot="5400000">
            <a:off x="5931164" y="2150192"/>
            <a:ext cx="12700" cy="2343533"/>
          </a:xfrm>
          <a:prstGeom prst="curvedConnector3">
            <a:avLst>
              <a:gd name="adj1" fmla="val 447429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6" name="TextBox 75">
            <a:extLst>
              <a:ext uri="{FF2B5EF4-FFF2-40B4-BE49-F238E27FC236}">
                <a16:creationId xmlns:a16="http://schemas.microsoft.com/office/drawing/2014/main" id="{3CFC4651-D674-5641-8AD2-8AAA64E45C2F}"/>
              </a:ext>
            </a:extLst>
          </p:cNvPr>
          <p:cNvSpPr txBox="1"/>
          <p:nvPr/>
        </p:nvSpPr>
        <p:spPr>
          <a:xfrm>
            <a:off x="838200" y="1919115"/>
            <a:ext cx="476412" cy="369332"/>
          </a:xfrm>
          <a:prstGeom prst="rect">
            <a:avLst/>
          </a:prstGeom>
          <a:noFill/>
        </p:spPr>
        <p:txBody>
          <a:bodyPr wrap="none" rtlCol="0">
            <a:spAutoFit/>
          </a:bodyPr>
          <a:lstStyle/>
          <a:p>
            <a:r>
              <a:rPr lang="en-US" dirty="0"/>
              <a:t>0.8</a:t>
            </a:r>
          </a:p>
        </p:txBody>
      </p:sp>
      <p:sp>
        <p:nvSpPr>
          <p:cNvPr id="77" name="TextBox 76">
            <a:extLst>
              <a:ext uri="{FF2B5EF4-FFF2-40B4-BE49-F238E27FC236}">
                <a16:creationId xmlns:a16="http://schemas.microsoft.com/office/drawing/2014/main" id="{05B3C13D-173F-8547-A3DA-63F8638CF58A}"/>
              </a:ext>
            </a:extLst>
          </p:cNvPr>
          <p:cNvSpPr txBox="1"/>
          <p:nvPr/>
        </p:nvSpPr>
        <p:spPr>
          <a:xfrm>
            <a:off x="5699307" y="1764661"/>
            <a:ext cx="476412" cy="369332"/>
          </a:xfrm>
          <a:prstGeom prst="rect">
            <a:avLst/>
          </a:prstGeom>
          <a:noFill/>
        </p:spPr>
        <p:txBody>
          <a:bodyPr wrap="none" rtlCol="0">
            <a:spAutoFit/>
          </a:bodyPr>
          <a:lstStyle/>
          <a:p>
            <a:r>
              <a:rPr lang="en-US" dirty="0"/>
              <a:t>0.2</a:t>
            </a:r>
          </a:p>
        </p:txBody>
      </p:sp>
      <p:sp>
        <p:nvSpPr>
          <p:cNvPr id="78" name="TextBox 77">
            <a:extLst>
              <a:ext uri="{FF2B5EF4-FFF2-40B4-BE49-F238E27FC236}">
                <a16:creationId xmlns:a16="http://schemas.microsoft.com/office/drawing/2014/main" id="{FC9241D1-E249-534C-9756-10EFE7FD4046}"/>
              </a:ext>
            </a:extLst>
          </p:cNvPr>
          <p:cNvSpPr txBox="1"/>
          <p:nvPr/>
        </p:nvSpPr>
        <p:spPr>
          <a:xfrm>
            <a:off x="10764427" y="2103781"/>
            <a:ext cx="476412" cy="369332"/>
          </a:xfrm>
          <a:prstGeom prst="rect">
            <a:avLst/>
          </a:prstGeom>
          <a:noFill/>
        </p:spPr>
        <p:txBody>
          <a:bodyPr wrap="none" rtlCol="0">
            <a:spAutoFit/>
          </a:bodyPr>
          <a:lstStyle/>
          <a:p>
            <a:r>
              <a:rPr lang="en-US" dirty="0"/>
              <a:t>0.6</a:t>
            </a:r>
          </a:p>
        </p:txBody>
      </p:sp>
      <p:sp>
        <p:nvSpPr>
          <p:cNvPr id="79" name="TextBox 78">
            <a:extLst>
              <a:ext uri="{FF2B5EF4-FFF2-40B4-BE49-F238E27FC236}">
                <a16:creationId xmlns:a16="http://schemas.microsoft.com/office/drawing/2014/main" id="{1248D7E6-B7CC-A34D-B89B-0F9F6A918783}"/>
              </a:ext>
            </a:extLst>
          </p:cNvPr>
          <p:cNvSpPr txBox="1"/>
          <p:nvPr/>
        </p:nvSpPr>
        <p:spPr>
          <a:xfrm>
            <a:off x="5807970" y="3948493"/>
            <a:ext cx="476412" cy="369332"/>
          </a:xfrm>
          <a:prstGeom prst="rect">
            <a:avLst/>
          </a:prstGeom>
          <a:noFill/>
        </p:spPr>
        <p:txBody>
          <a:bodyPr wrap="none" rtlCol="0">
            <a:spAutoFit/>
          </a:bodyPr>
          <a:lstStyle/>
          <a:p>
            <a:r>
              <a:rPr lang="en-US" dirty="0"/>
              <a:t>0.4</a:t>
            </a:r>
          </a:p>
        </p:txBody>
      </p:sp>
    </p:spTree>
    <p:extLst>
      <p:ext uri="{BB962C8B-B14F-4D97-AF65-F5344CB8AC3E}">
        <p14:creationId xmlns:p14="http://schemas.microsoft.com/office/powerpoint/2010/main" val="20878639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6C79A6-4E9D-9747-B244-636F8F9CFFDA}"/>
              </a:ext>
            </a:extLst>
          </p:cNvPr>
          <p:cNvSpPr>
            <a:spLocks noGrp="1"/>
          </p:cNvSpPr>
          <p:nvPr>
            <p:ph type="title"/>
          </p:nvPr>
        </p:nvSpPr>
        <p:spPr/>
        <p:txBody>
          <a:bodyPr/>
          <a:lstStyle/>
          <a:p>
            <a:r>
              <a:rPr lang="en-US" dirty="0"/>
              <a:t>Estimation of observation probabilities</a:t>
            </a:r>
          </a:p>
        </p:txBody>
      </p:sp>
      <p:sp>
        <p:nvSpPr>
          <p:cNvPr id="13" name="TextBox 12">
            <a:extLst>
              <a:ext uri="{FF2B5EF4-FFF2-40B4-BE49-F238E27FC236}">
                <a16:creationId xmlns:a16="http://schemas.microsoft.com/office/drawing/2014/main" id="{7435886C-8024-AF43-BA2A-6A451945CF19}"/>
              </a:ext>
            </a:extLst>
          </p:cNvPr>
          <p:cNvSpPr txBox="1"/>
          <p:nvPr/>
        </p:nvSpPr>
        <p:spPr>
          <a:xfrm>
            <a:off x="275015" y="3539464"/>
            <a:ext cx="3739229" cy="646331"/>
          </a:xfrm>
          <a:prstGeom prst="rect">
            <a:avLst/>
          </a:prstGeom>
          <a:noFill/>
        </p:spPr>
        <p:txBody>
          <a:bodyPr wrap="none" rtlCol="0">
            <a:spAutoFit/>
          </a:bodyPr>
          <a:lstStyle/>
          <a:p>
            <a:r>
              <a:rPr lang="en-US" dirty="0"/>
              <a:t>How many times has No KF produced </a:t>
            </a:r>
          </a:p>
          <a:p>
            <a:r>
              <a:rPr lang="en-US" dirty="0"/>
              <a:t>low blood pressure?</a:t>
            </a:r>
          </a:p>
        </p:txBody>
      </p:sp>
      <p:sp>
        <p:nvSpPr>
          <p:cNvPr id="16" name="TextBox 15">
            <a:extLst>
              <a:ext uri="{FF2B5EF4-FFF2-40B4-BE49-F238E27FC236}">
                <a16:creationId xmlns:a16="http://schemas.microsoft.com/office/drawing/2014/main" id="{F0BACC51-74A2-E646-8B58-95B9D856DF32}"/>
              </a:ext>
            </a:extLst>
          </p:cNvPr>
          <p:cNvSpPr txBox="1"/>
          <p:nvPr/>
        </p:nvSpPr>
        <p:spPr>
          <a:xfrm>
            <a:off x="3892416" y="4814802"/>
            <a:ext cx="301686" cy="369332"/>
          </a:xfrm>
          <a:prstGeom prst="rect">
            <a:avLst/>
          </a:prstGeom>
          <a:noFill/>
        </p:spPr>
        <p:txBody>
          <a:bodyPr wrap="none" rtlCol="0">
            <a:spAutoFit/>
          </a:bodyPr>
          <a:lstStyle/>
          <a:p>
            <a:r>
              <a:rPr lang="en-US" dirty="0"/>
              <a:t>8</a:t>
            </a:r>
          </a:p>
        </p:txBody>
      </p:sp>
      <p:pic>
        <p:nvPicPr>
          <p:cNvPr id="17" name="Picture 16" descr="A screenshot of a computer&#13;&#10;&#13;&#10;Description automatically generated">
            <a:extLst>
              <a:ext uri="{FF2B5EF4-FFF2-40B4-BE49-F238E27FC236}">
                <a16:creationId xmlns:a16="http://schemas.microsoft.com/office/drawing/2014/main" id="{DE6B9A93-B390-884C-8841-4B0F074C1B71}"/>
              </a:ext>
            </a:extLst>
          </p:cNvPr>
          <p:cNvPicPr>
            <a:picLocks noChangeAspect="1"/>
          </p:cNvPicPr>
          <p:nvPr/>
        </p:nvPicPr>
        <p:blipFill rotWithShape="1">
          <a:blip r:embed="rId2">
            <a:extLst>
              <a:ext uri="{BEBA8EAE-BF5A-486C-A8C5-ECC9F3942E4B}">
                <a14:imgProps xmlns:a14="http://schemas.microsoft.com/office/drawing/2010/main">
                  <a14:imgLayer r:embed="rId3">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1096689" y="4649597"/>
            <a:ext cx="1181789" cy="744583"/>
          </a:xfrm>
          <a:prstGeom prst="rect">
            <a:avLst/>
          </a:prstGeom>
        </p:spPr>
      </p:pic>
      <p:cxnSp>
        <p:nvCxnSpPr>
          <p:cNvPr id="20" name="Straight Arrow Connector 19">
            <a:extLst>
              <a:ext uri="{FF2B5EF4-FFF2-40B4-BE49-F238E27FC236}">
                <a16:creationId xmlns:a16="http://schemas.microsoft.com/office/drawing/2014/main" id="{D8884050-6296-B944-BA08-AF32EB606759}"/>
              </a:ext>
            </a:extLst>
          </p:cNvPr>
          <p:cNvCxnSpPr/>
          <p:nvPr/>
        </p:nvCxnSpPr>
        <p:spPr>
          <a:xfrm>
            <a:off x="2301955" y="4961469"/>
            <a:ext cx="542939"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21" name="Picture 20" descr="A screenshot of a computer&#13;&#10;&#13;&#10;Description automatically generated">
            <a:extLst>
              <a:ext uri="{FF2B5EF4-FFF2-40B4-BE49-F238E27FC236}">
                <a16:creationId xmlns:a16="http://schemas.microsoft.com/office/drawing/2014/main" id="{282334D2-7460-1C48-AF51-70822FBAE527}"/>
              </a:ext>
            </a:extLst>
          </p:cNvPr>
          <p:cNvPicPr>
            <a:picLocks noChangeAspect="1"/>
          </p:cNvPicPr>
          <p:nvPr/>
        </p:nvPicPr>
        <p:blipFill rotWithShape="1">
          <a:blip r:embed="rId2">
            <a:extLst>
              <a:ext uri="{BEBA8EAE-BF5A-486C-A8C5-ECC9F3942E4B}">
                <a14:imgProps xmlns:a14="http://schemas.microsoft.com/office/drawing/2010/main">
                  <a14:imgLayer r:embed="rId4">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1118971" y="5461987"/>
            <a:ext cx="1181789" cy="744583"/>
          </a:xfrm>
          <a:prstGeom prst="rect">
            <a:avLst/>
          </a:prstGeom>
        </p:spPr>
      </p:pic>
      <p:cxnSp>
        <p:nvCxnSpPr>
          <p:cNvPr id="22" name="Straight Arrow Connector 21">
            <a:extLst>
              <a:ext uri="{FF2B5EF4-FFF2-40B4-BE49-F238E27FC236}">
                <a16:creationId xmlns:a16="http://schemas.microsoft.com/office/drawing/2014/main" id="{337D7518-1BFC-1249-9D7A-D3C5E6ED8213}"/>
              </a:ext>
            </a:extLst>
          </p:cNvPr>
          <p:cNvCxnSpPr/>
          <p:nvPr/>
        </p:nvCxnSpPr>
        <p:spPr>
          <a:xfrm>
            <a:off x="2278478" y="5799581"/>
            <a:ext cx="542939"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28AC06F0-5878-4C47-82D2-5793DFD72A37}"/>
              </a:ext>
            </a:extLst>
          </p:cNvPr>
          <p:cNvSpPr txBox="1"/>
          <p:nvPr/>
        </p:nvSpPr>
        <p:spPr>
          <a:xfrm>
            <a:off x="3914105" y="5666456"/>
            <a:ext cx="301686" cy="369332"/>
          </a:xfrm>
          <a:prstGeom prst="rect">
            <a:avLst/>
          </a:prstGeom>
          <a:noFill/>
        </p:spPr>
        <p:txBody>
          <a:bodyPr wrap="none" rtlCol="0">
            <a:spAutoFit/>
          </a:bodyPr>
          <a:lstStyle/>
          <a:p>
            <a:r>
              <a:rPr lang="en-US" dirty="0"/>
              <a:t>2</a:t>
            </a:r>
          </a:p>
        </p:txBody>
      </p:sp>
      <p:sp>
        <p:nvSpPr>
          <p:cNvPr id="25" name="TextBox 24">
            <a:extLst>
              <a:ext uri="{FF2B5EF4-FFF2-40B4-BE49-F238E27FC236}">
                <a16:creationId xmlns:a16="http://schemas.microsoft.com/office/drawing/2014/main" id="{760853C4-5D69-A24E-AE06-DDE581F2EBB7}"/>
              </a:ext>
            </a:extLst>
          </p:cNvPr>
          <p:cNvSpPr txBox="1"/>
          <p:nvPr/>
        </p:nvSpPr>
        <p:spPr>
          <a:xfrm>
            <a:off x="4739013" y="4822473"/>
            <a:ext cx="476412" cy="369332"/>
          </a:xfrm>
          <a:prstGeom prst="rect">
            <a:avLst/>
          </a:prstGeom>
          <a:noFill/>
        </p:spPr>
        <p:txBody>
          <a:bodyPr wrap="none" rtlCol="0">
            <a:spAutoFit/>
          </a:bodyPr>
          <a:lstStyle/>
          <a:p>
            <a:r>
              <a:rPr lang="en-US" dirty="0"/>
              <a:t>0.8</a:t>
            </a:r>
          </a:p>
        </p:txBody>
      </p:sp>
      <p:sp>
        <p:nvSpPr>
          <p:cNvPr id="26" name="TextBox 25">
            <a:extLst>
              <a:ext uri="{FF2B5EF4-FFF2-40B4-BE49-F238E27FC236}">
                <a16:creationId xmlns:a16="http://schemas.microsoft.com/office/drawing/2014/main" id="{FE0AB5AC-0368-6F4E-A226-84D9396F1D11}"/>
              </a:ext>
            </a:extLst>
          </p:cNvPr>
          <p:cNvSpPr txBox="1"/>
          <p:nvPr/>
        </p:nvSpPr>
        <p:spPr>
          <a:xfrm>
            <a:off x="4760702" y="5674127"/>
            <a:ext cx="476412" cy="369332"/>
          </a:xfrm>
          <a:prstGeom prst="rect">
            <a:avLst/>
          </a:prstGeom>
          <a:noFill/>
        </p:spPr>
        <p:txBody>
          <a:bodyPr wrap="none" rtlCol="0">
            <a:spAutoFit/>
          </a:bodyPr>
          <a:lstStyle/>
          <a:p>
            <a:r>
              <a:rPr lang="en-US" dirty="0"/>
              <a:t>0.2</a:t>
            </a:r>
          </a:p>
        </p:txBody>
      </p:sp>
      <p:sp>
        <p:nvSpPr>
          <p:cNvPr id="27" name="TextBox 26">
            <a:extLst>
              <a:ext uri="{FF2B5EF4-FFF2-40B4-BE49-F238E27FC236}">
                <a16:creationId xmlns:a16="http://schemas.microsoft.com/office/drawing/2014/main" id="{12E67CD6-C834-6740-88BB-D28389190114}"/>
              </a:ext>
            </a:extLst>
          </p:cNvPr>
          <p:cNvSpPr txBox="1"/>
          <p:nvPr/>
        </p:nvSpPr>
        <p:spPr>
          <a:xfrm>
            <a:off x="9577329" y="4909591"/>
            <a:ext cx="301686" cy="369332"/>
          </a:xfrm>
          <a:prstGeom prst="rect">
            <a:avLst/>
          </a:prstGeom>
          <a:noFill/>
        </p:spPr>
        <p:txBody>
          <a:bodyPr wrap="none" rtlCol="0">
            <a:spAutoFit/>
          </a:bodyPr>
          <a:lstStyle/>
          <a:p>
            <a:r>
              <a:rPr lang="en-US" dirty="0"/>
              <a:t>2</a:t>
            </a:r>
          </a:p>
        </p:txBody>
      </p:sp>
      <p:cxnSp>
        <p:nvCxnSpPr>
          <p:cNvPr id="30" name="Straight Arrow Connector 29">
            <a:extLst>
              <a:ext uri="{FF2B5EF4-FFF2-40B4-BE49-F238E27FC236}">
                <a16:creationId xmlns:a16="http://schemas.microsoft.com/office/drawing/2014/main" id="{846D9790-4ED6-914D-B0A6-AA5786323E1E}"/>
              </a:ext>
            </a:extLst>
          </p:cNvPr>
          <p:cNvCxnSpPr/>
          <p:nvPr/>
        </p:nvCxnSpPr>
        <p:spPr>
          <a:xfrm>
            <a:off x="7578031" y="5084767"/>
            <a:ext cx="542939"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A844C819-C017-8A4D-9F11-980ABD1EB551}"/>
              </a:ext>
            </a:extLst>
          </p:cNvPr>
          <p:cNvCxnSpPr/>
          <p:nvPr/>
        </p:nvCxnSpPr>
        <p:spPr>
          <a:xfrm>
            <a:off x="7600313" y="5897157"/>
            <a:ext cx="542939"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0EF616A0-21CB-2648-BE27-1BF112D1AA3B}"/>
              </a:ext>
            </a:extLst>
          </p:cNvPr>
          <p:cNvSpPr txBox="1"/>
          <p:nvPr/>
        </p:nvSpPr>
        <p:spPr>
          <a:xfrm>
            <a:off x="9599018" y="5761245"/>
            <a:ext cx="301686" cy="369332"/>
          </a:xfrm>
          <a:prstGeom prst="rect">
            <a:avLst/>
          </a:prstGeom>
          <a:noFill/>
        </p:spPr>
        <p:txBody>
          <a:bodyPr wrap="none" rtlCol="0">
            <a:spAutoFit/>
          </a:bodyPr>
          <a:lstStyle/>
          <a:p>
            <a:r>
              <a:rPr lang="en-US" dirty="0"/>
              <a:t>3</a:t>
            </a:r>
          </a:p>
        </p:txBody>
      </p:sp>
      <p:sp>
        <p:nvSpPr>
          <p:cNvPr id="35" name="TextBox 34">
            <a:extLst>
              <a:ext uri="{FF2B5EF4-FFF2-40B4-BE49-F238E27FC236}">
                <a16:creationId xmlns:a16="http://schemas.microsoft.com/office/drawing/2014/main" id="{F82C3798-F7B1-8149-B7A6-72BA64EB2C83}"/>
              </a:ext>
            </a:extLst>
          </p:cNvPr>
          <p:cNvSpPr txBox="1"/>
          <p:nvPr/>
        </p:nvSpPr>
        <p:spPr>
          <a:xfrm>
            <a:off x="10492928" y="4909591"/>
            <a:ext cx="476412" cy="369332"/>
          </a:xfrm>
          <a:prstGeom prst="rect">
            <a:avLst/>
          </a:prstGeom>
          <a:noFill/>
        </p:spPr>
        <p:txBody>
          <a:bodyPr wrap="none" rtlCol="0">
            <a:spAutoFit/>
          </a:bodyPr>
          <a:lstStyle/>
          <a:p>
            <a:r>
              <a:rPr lang="en-US" dirty="0"/>
              <a:t>0.4</a:t>
            </a:r>
          </a:p>
        </p:txBody>
      </p:sp>
      <p:sp>
        <p:nvSpPr>
          <p:cNvPr id="36" name="TextBox 35">
            <a:extLst>
              <a:ext uri="{FF2B5EF4-FFF2-40B4-BE49-F238E27FC236}">
                <a16:creationId xmlns:a16="http://schemas.microsoft.com/office/drawing/2014/main" id="{769493C2-38EA-564B-927A-B73368BC98BA}"/>
              </a:ext>
            </a:extLst>
          </p:cNvPr>
          <p:cNvSpPr txBox="1"/>
          <p:nvPr/>
        </p:nvSpPr>
        <p:spPr>
          <a:xfrm>
            <a:off x="10514617" y="5761245"/>
            <a:ext cx="476412" cy="369332"/>
          </a:xfrm>
          <a:prstGeom prst="rect">
            <a:avLst/>
          </a:prstGeom>
          <a:noFill/>
        </p:spPr>
        <p:txBody>
          <a:bodyPr wrap="none" rtlCol="0">
            <a:spAutoFit/>
          </a:bodyPr>
          <a:lstStyle/>
          <a:p>
            <a:r>
              <a:rPr lang="en-US" dirty="0"/>
              <a:t>0.6</a:t>
            </a:r>
          </a:p>
        </p:txBody>
      </p:sp>
      <p:pic>
        <p:nvPicPr>
          <p:cNvPr id="37" name="Picture 36" descr="A screenshot of a computer&#13;&#10;&#13;&#10;Description automatically generated">
            <a:extLst>
              <a:ext uri="{FF2B5EF4-FFF2-40B4-BE49-F238E27FC236}">
                <a16:creationId xmlns:a16="http://schemas.microsoft.com/office/drawing/2014/main" id="{B8E94611-C715-5E4D-BF4E-E818F0F83C82}"/>
              </a:ext>
            </a:extLst>
          </p:cNvPr>
          <p:cNvPicPr>
            <a:picLocks noChangeAspect="1"/>
          </p:cNvPicPr>
          <p:nvPr/>
        </p:nvPicPr>
        <p:blipFill rotWithShape="1">
          <a:blip r:embed="rId5">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6469446" y="4772895"/>
            <a:ext cx="1032990" cy="744583"/>
          </a:xfrm>
          <a:prstGeom prst="rect">
            <a:avLst/>
          </a:prstGeom>
        </p:spPr>
      </p:pic>
      <p:pic>
        <p:nvPicPr>
          <p:cNvPr id="38" name="Picture 37" descr="A screenshot of a computer&#13;&#10;&#13;&#10;Description automatically generated">
            <a:extLst>
              <a:ext uri="{FF2B5EF4-FFF2-40B4-BE49-F238E27FC236}">
                <a16:creationId xmlns:a16="http://schemas.microsoft.com/office/drawing/2014/main" id="{D9EDC47C-7290-ED45-B822-FC164DD885B4}"/>
              </a:ext>
            </a:extLst>
          </p:cNvPr>
          <p:cNvPicPr>
            <a:picLocks noChangeAspect="1"/>
          </p:cNvPicPr>
          <p:nvPr/>
        </p:nvPicPr>
        <p:blipFill rotWithShape="1">
          <a:blip r:embed="rId5">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6469446" y="5573619"/>
            <a:ext cx="1032990" cy="744583"/>
          </a:xfrm>
          <a:prstGeom prst="rect">
            <a:avLst/>
          </a:prstGeom>
        </p:spPr>
      </p:pic>
      <p:grpSp>
        <p:nvGrpSpPr>
          <p:cNvPr id="41" name="Group 40">
            <a:extLst>
              <a:ext uri="{FF2B5EF4-FFF2-40B4-BE49-F238E27FC236}">
                <a16:creationId xmlns:a16="http://schemas.microsoft.com/office/drawing/2014/main" id="{C5D3B82F-D8E0-2441-8DDB-AF6B598E45E2}"/>
              </a:ext>
            </a:extLst>
          </p:cNvPr>
          <p:cNvGrpSpPr/>
          <p:nvPr/>
        </p:nvGrpSpPr>
        <p:grpSpPr>
          <a:xfrm>
            <a:off x="437934" y="2392860"/>
            <a:ext cx="656925" cy="701995"/>
            <a:chOff x="8271767" y="1842347"/>
            <a:chExt cx="1662014" cy="1351131"/>
          </a:xfrm>
        </p:grpSpPr>
        <p:pic>
          <p:nvPicPr>
            <p:cNvPr id="42" name="Picture 41" descr="A screenshot of a computer screen&#13;&#10;&#13;&#10;Description automatically generated">
              <a:extLst>
                <a:ext uri="{FF2B5EF4-FFF2-40B4-BE49-F238E27FC236}">
                  <a16:creationId xmlns:a16="http://schemas.microsoft.com/office/drawing/2014/main" id="{1DFDBAFD-7419-ED4C-9320-A2B55844A77F}"/>
                </a:ext>
              </a:extLst>
            </p:cNvPr>
            <p:cNvPicPr>
              <a:picLocks noChangeAspect="1"/>
            </p:cNvPicPr>
            <p:nvPr/>
          </p:nvPicPr>
          <p:blipFill rotWithShape="1">
            <a:blip r:embed="rId6"/>
            <a:srcRect l="39422" t="54617" r="36634" b="21904"/>
            <a:stretch/>
          </p:blipFill>
          <p:spPr>
            <a:xfrm>
              <a:off x="8271767" y="2345033"/>
              <a:ext cx="1662014" cy="848445"/>
            </a:xfrm>
            <a:prstGeom prst="rect">
              <a:avLst/>
            </a:prstGeom>
          </p:spPr>
        </p:pic>
        <p:sp>
          <p:nvSpPr>
            <p:cNvPr id="43" name="TextBox 42">
              <a:extLst>
                <a:ext uri="{FF2B5EF4-FFF2-40B4-BE49-F238E27FC236}">
                  <a16:creationId xmlns:a16="http://schemas.microsoft.com/office/drawing/2014/main" id="{02CB71EF-C0BC-734A-B962-C77F72D97029}"/>
                </a:ext>
              </a:extLst>
            </p:cNvPr>
            <p:cNvSpPr txBox="1"/>
            <p:nvPr/>
          </p:nvSpPr>
          <p:spPr>
            <a:xfrm>
              <a:off x="8274115" y="1842347"/>
              <a:ext cx="1550044" cy="710854"/>
            </a:xfrm>
            <a:prstGeom prst="rect">
              <a:avLst/>
            </a:prstGeom>
            <a:noFill/>
          </p:spPr>
          <p:txBody>
            <a:bodyPr wrap="none" rtlCol="0">
              <a:spAutoFit/>
            </a:bodyPr>
            <a:lstStyle/>
            <a:p>
              <a:r>
                <a:rPr lang="en-US" dirty="0">
                  <a:solidFill>
                    <a:srgbClr val="FF0000"/>
                  </a:solidFill>
                </a:rPr>
                <a:t>High</a:t>
              </a:r>
              <a:endParaRPr lang="en-US" dirty="0"/>
            </a:p>
          </p:txBody>
        </p:sp>
      </p:grpSp>
      <p:grpSp>
        <p:nvGrpSpPr>
          <p:cNvPr id="44" name="Group 43">
            <a:extLst>
              <a:ext uri="{FF2B5EF4-FFF2-40B4-BE49-F238E27FC236}">
                <a16:creationId xmlns:a16="http://schemas.microsoft.com/office/drawing/2014/main" id="{582AF94A-3E28-1F46-8BFC-D4B730A46A4B}"/>
              </a:ext>
            </a:extLst>
          </p:cNvPr>
          <p:cNvGrpSpPr/>
          <p:nvPr/>
        </p:nvGrpSpPr>
        <p:grpSpPr>
          <a:xfrm>
            <a:off x="1160651" y="2389462"/>
            <a:ext cx="612668" cy="681126"/>
            <a:chOff x="1957771" y="1847759"/>
            <a:chExt cx="1493658" cy="1496738"/>
          </a:xfrm>
        </p:grpSpPr>
        <p:pic>
          <p:nvPicPr>
            <p:cNvPr id="45" name="Picture 44" descr="A screenshot of a computer screen&#13;&#10;&#13;&#10;Description automatically generated">
              <a:extLst>
                <a:ext uri="{FF2B5EF4-FFF2-40B4-BE49-F238E27FC236}">
                  <a16:creationId xmlns:a16="http://schemas.microsoft.com/office/drawing/2014/main" id="{AFB88476-1286-5C47-8425-E36349A35F6F}"/>
                </a:ext>
              </a:extLst>
            </p:cNvPr>
            <p:cNvPicPr>
              <a:picLocks noChangeAspect="1"/>
            </p:cNvPicPr>
            <p:nvPr/>
          </p:nvPicPr>
          <p:blipFill rotWithShape="1">
            <a:blip r:embed="rId6"/>
            <a:srcRect l="20087" t="13680" r="39969" b="48027"/>
            <a:stretch/>
          </p:blipFill>
          <p:spPr>
            <a:xfrm>
              <a:off x="1957771" y="2449537"/>
              <a:ext cx="1493658" cy="894960"/>
            </a:xfrm>
            <a:prstGeom prst="rect">
              <a:avLst/>
            </a:prstGeom>
          </p:spPr>
        </p:pic>
        <p:sp>
          <p:nvSpPr>
            <p:cNvPr id="46" name="TextBox 45">
              <a:extLst>
                <a:ext uri="{FF2B5EF4-FFF2-40B4-BE49-F238E27FC236}">
                  <a16:creationId xmlns:a16="http://schemas.microsoft.com/office/drawing/2014/main" id="{CD140F04-50DA-8341-93F1-BFC432E13DEA}"/>
                </a:ext>
              </a:extLst>
            </p:cNvPr>
            <p:cNvSpPr txBox="1"/>
            <p:nvPr/>
          </p:nvSpPr>
          <p:spPr>
            <a:xfrm>
              <a:off x="2028370" y="1847759"/>
              <a:ext cx="1292578" cy="811587"/>
            </a:xfrm>
            <a:prstGeom prst="rect">
              <a:avLst/>
            </a:prstGeom>
            <a:noFill/>
          </p:spPr>
          <p:txBody>
            <a:bodyPr wrap="none" rtlCol="0">
              <a:spAutoFit/>
            </a:bodyPr>
            <a:lstStyle/>
            <a:p>
              <a:r>
                <a:rPr lang="en-US" dirty="0">
                  <a:solidFill>
                    <a:srgbClr val="00B050"/>
                  </a:solidFill>
                </a:rPr>
                <a:t>Low</a:t>
              </a:r>
              <a:endParaRPr lang="en-US" dirty="0"/>
            </a:p>
          </p:txBody>
        </p:sp>
      </p:grpSp>
      <p:grpSp>
        <p:nvGrpSpPr>
          <p:cNvPr id="50" name="Group 49">
            <a:extLst>
              <a:ext uri="{FF2B5EF4-FFF2-40B4-BE49-F238E27FC236}">
                <a16:creationId xmlns:a16="http://schemas.microsoft.com/office/drawing/2014/main" id="{E980101A-FDB9-D540-8DEE-CF5DAD661A10}"/>
              </a:ext>
            </a:extLst>
          </p:cNvPr>
          <p:cNvGrpSpPr/>
          <p:nvPr/>
        </p:nvGrpSpPr>
        <p:grpSpPr>
          <a:xfrm>
            <a:off x="2700702" y="2388413"/>
            <a:ext cx="612668" cy="681126"/>
            <a:chOff x="1957771" y="1847759"/>
            <a:chExt cx="1493658" cy="1496738"/>
          </a:xfrm>
        </p:grpSpPr>
        <p:pic>
          <p:nvPicPr>
            <p:cNvPr id="51" name="Picture 50" descr="A screenshot of a computer screen&#13;&#10;&#13;&#10;Description automatically generated">
              <a:extLst>
                <a:ext uri="{FF2B5EF4-FFF2-40B4-BE49-F238E27FC236}">
                  <a16:creationId xmlns:a16="http://schemas.microsoft.com/office/drawing/2014/main" id="{55B96A76-DD68-6543-8A06-862A46A8F2C5}"/>
                </a:ext>
              </a:extLst>
            </p:cNvPr>
            <p:cNvPicPr>
              <a:picLocks noChangeAspect="1"/>
            </p:cNvPicPr>
            <p:nvPr/>
          </p:nvPicPr>
          <p:blipFill rotWithShape="1">
            <a:blip r:embed="rId6"/>
            <a:srcRect l="20087" t="13680" r="39969" b="48027"/>
            <a:stretch/>
          </p:blipFill>
          <p:spPr>
            <a:xfrm>
              <a:off x="1957771" y="2449537"/>
              <a:ext cx="1493658" cy="894960"/>
            </a:xfrm>
            <a:prstGeom prst="rect">
              <a:avLst/>
            </a:prstGeom>
          </p:spPr>
        </p:pic>
        <p:sp>
          <p:nvSpPr>
            <p:cNvPr id="52" name="TextBox 51">
              <a:extLst>
                <a:ext uri="{FF2B5EF4-FFF2-40B4-BE49-F238E27FC236}">
                  <a16:creationId xmlns:a16="http://schemas.microsoft.com/office/drawing/2014/main" id="{6F58D50A-8821-2C40-B194-F1F6544510DB}"/>
                </a:ext>
              </a:extLst>
            </p:cNvPr>
            <p:cNvSpPr txBox="1"/>
            <p:nvPr/>
          </p:nvSpPr>
          <p:spPr>
            <a:xfrm>
              <a:off x="2028370" y="1847759"/>
              <a:ext cx="1292578" cy="811587"/>
            </a:xfrm>
            <a:prstGeom prst="rect">
              <a:avLst/>
            </a:prstGeom>
            <a:noFill/>
          </p:spPr>
          <p:txBody>
            <a:bodyPr wrap="none" rtlCol="0">
              <a:spAutoFit/>
            </a:bodyPr>
            <a:lstStyle/>
            <a:p>
              <a:r>
                <a:rPr lang="en-US" dirty="0">
                  <a:solidFill>
                    <a:srgbClr val="00B050"/>
                  </a:solidFill>
                </a:rPr>
                <a:t>Low</a:t>
              </a:r>
              <a:endParaRPr lang="en-US" dirty="0"/>
            </a:p>
          </p:txBody>
        </p:sp>
      </p:grpSp>
      <p:grpSp>
        <p:nvGrpSpPr>
          <p:cNvPr id="56" name="Group 55">
            <a:extLst>
              <a:ext uri="{FF2B5EF4-FFF2-40B4-BE49-F238E27FC236}">
                <a16:creationId xmlns:a16="http://schemas.microsoft.com/office/drawing/2014/main" id="{8B461A2B-BEE5-4844-B35A-68A3A30B99DE}"/>
              </a:ext>
            </a:extLst>
          </p:cNvPr>
          <p:cNvGrpSpPr/>
          <p:nvPr/>
        </p:nvGrpSpPr>
        <p:grpSpPr>
          <a:xfrm>
            <a:off x="7335830" y="2362160"/>
            <a:ext cx="612668" cy="681126"/>
            <a:chOff x="1957771" y="1847759"/>
            <a:chExt cx="1493658" cy="1496738"/>
          </a:xfrm>
        </p:grpSpPr>
        <p:pic>
          <p:nvPicPr>
            <p:cNvPr id="57" name="Picture 56" descr="A screenshot of a computer screen&#13;&#10;&#13;&#10;Description automatically generated">
              <a:extLst>
                <a:ext uri="{FF2B5EF4-FFF2-40B4-BE49-F238E27FC236}">
                  <a16:creationId xmlns:a16="http://schemas.microsoft.com/office/drawing/2014/main" id="{2D499FCF-CFD8-C143-AFA7-CA3FD4646BC0}"/>
                </a:ext>
              </a:extLst>
            </p:cNvPr>
            <p:cNvPicPr>
              <a:picLocks noChangeAspect="1"/>
            </p:cNvPicPr>
            <p:nvPr/>
          </p:nvPicPr>
          <p:blipFill rotWithShape="1">
            <a:blip r:embed="rId6"/>
            <a:srcRect l="20087" t="13680" r="39969" b="48027"/>
            <a:stretch/>
          </p:blipFill>
          <p:spPr>
            <a:xfrm>
              <a:off x="1957771" y="2449537"/>
              <a:ext cx="1493658" cy="894960"/>
            </a:xfrm>
            <a:prstGeom prst="rect">
              <a:avLst/>
            </a:prstGeom>
          </p:spPr>
        </p:pic>
        <p:sp>
          <p:nvSpPr>
            <p:cNvPr id="58" name="TextBox 57">
              <a:extLst>
                <a:ext uri="{FF2B5EF4-FFF2-40B4-BE49-F238E27FC236}">
                  <a16:creationId xmlns:a16="http://schemas.microsoft.com/office/drawing/2014/main" id="{80CB121D-ECE3-A74A-ADE5-9A12A2C415FD}"/>
                </a:ext>
              </a:extLst>
            </p:cNvPr>
            <p:cNvSpPr txBox="1"/>
            <p:nvPr/>
          </p:nvSpPr>
          <p:spPr>
            <a:xfrm>
              <a:off x="2028370" y="1847759"/>
              <a:ext cx="1292578" cy="811587"/>
            </a:xfrm>
            <a:prstGeom prst="rect">
              <a:avLst/>
            </a:prstGeom>
            <a:noFill/>
          </p:spPr>
          <p:txBody>
            <a:bodyPr wrap="none" rtlCol="0">
              <a:spAutoFit/>
            </a:bodyPr>
            <a:lstStyle/>
            <a:p>
              <a:r>
                <a:rPr lang="en-US" dirty="0">
                  <a:solidFill>
                    <a:srgbClr val="00B050"/>
                  </a:solidFill>
                </a:rPr>
                <a:t>Low</a:t>
              </a:r>
              <a:endParaRPr lang="en-US" dirty="0"/>
            </a:p>
          </p:txBody>
        </p:sp>
      </p:grpSp>
      <p:grpSp>
        <p:nvGrpSpPr>
          <p:cNvPr id="59" name="Group 58">
            <a:extLst>
              <a:ext uri="{FF2B5EF4-FFF2-40B4-BE49-F238E27FC236}">
                <a16:creationId xmlns:a16="http://schemas.microsoft.com/office/drawing/2014/main" id="{181A4BD5-8F49-5945-BC61-77568AC3A66A}"/>
              </a:ext>
            </a:extLst>
          </p:cNvPr>
          <p:cNvGrpSpPr/>
          <p:nvPr/>
        </p:nvGrpSpPr>
        <p:grpSpPr>
          <a:xfrm>
            <a:off x="4377228" y="2360311"/>
            <a:ext cx="656925" cy="701995"/>
            <a:chOff x="8271767" y="1842347"/>
            <a:chExt cx="1662014" cy="1351131"/>
          </a:xfrm>
        </p:grpSpPr>
        <p:pic>
          <p:nvPicPr>
            <p:cNvPr id="60" name="Picture 59" descr="A screenshot of a computer screen&#13;&#10;&#13;&#10;Description automatically generated">
              <a:extLst>
                <a:ext uri="{FF2B5EF4-FFF2-40B4-BE49-F238E27FC236}">
                  <a16:creationId xmlns:a16="http://schemas.microsoft.com/office/drawing/2014/main" id="{6716E0B1-557C-0042-8220-C4FF2713E430}"/>
                </a:ext>
              </a:extLst>
            </p:cNvPr>
            <p:cNvPicPr>
              <a:picLocks noChangeAspect="1"/>
            </p:cNvPicPr>
            <p:nvPr/>
          </p:nvPicPr>
          <p:blipFill rotWithShape="1">
            <a:blip r:embed="rId6"/>
            <a:srcRect l="39422" t="54617" r="36634" b="21904"/>
            <a:stretch/>
          </p:blipFill>
          <p:spPr>
            <a:xfrm>
              <a:off x="8271767" y="2345033"/>
              <a:ext cx="1662014" cy="848445"/>
            </a:xfrm>
            <a:prstGeom prst="rect">
              <a:avLst/>
            </a:prstGeom>
          </p:spPr>
        </p:pic>
        <p:sp>
          <p:nvSpPr>
            <p:cNvPr id="61" name="TextBox 60">
              <a:extLst>
                <a:ext uri="{FF2B5EF4-FFF2-40B4-BE49-F238E27FC236}">
                  <a16:creationId xmlns:a16="http://schemas.microsoft.com/office/drawing/2014/main" id="{5D23E53F-5815-7242-8B0B-2E0009F4DEFA}"/>
                </a:ext>
              </a:extLst>
            </p:cNvPr>
            <p:cNvSpPr txBox="1"/>
            <p:nvPr/>
          </p:nvSpPr>
          <p:spPr>
            <a:xfrm>
              <a:off x="8274115" y="1842347"/>
              <a:ext cx="1550044" cy="710854"/>
            </a:xfrm>
            <a:prstGeom prst="rect">
              <a:avLst/>
            </a:prstGeom>
            <a:noFill/>
          </p:spPr>
          <p:txBody>
            <a:bodyPr wrap="none" rtlCol="0">
              <a:spAutoFit/>
            </a:bodyPr>
            <a:lstStyle/>
            <a:p>
              <a:r>
                <a:rPr lang="en-US" dirty="0">
                  <a:solidFill>
                    <a:srgbClr val="FF0000"/>
                  </a:solidFill>
                </a:rPr>
                <a:t>High</a:t>
              </a:r>
              <a:endParaRPr lang="en-US" dirty="0"/>
            </a:p>
          </p:txBody>
        </p:sp>
      </p:grpSp>
      <p:grpSp>
        <p:nvGrpSpPr>
          <p:cNvPr id="62" name="Group 61">
            <a:extLst>
              <a:ext uri="{FF2B5EF4-FFF2-40B4-BE49-F238E27FC236}">
                <a16:creationId xmlns:a16="http://schemas.microsoft.com/office/drawing/2014/main" id="{2F1B02EF-6BFB-5A42-AD09-2EE476E0DD80}"/>
              </a:ext>
            </a:extLst>
          </p:cNvPr>
          <p:cNvGrpSpPr/>
          <p:nvPr/>
        </p:nvGrpSpPr>
        <p:grpSpPr>
          <a:xfrm>
            <a:off x="8095364" y="2354883"/>
            <a:ext cx="612668" cy="681126"/>
            <a:chOff x="1957771" y="1847759"/>
            <a:chExt cx="1493658" cy="1496738"/>
          </a:xfrm>
        </p:grpSpPr>
        <p:pic>
          <p:nvPicPr>
            <p:cNvPr id="63" name="Picture 62" descr="A screenshot of a computer screen&#13;&#10;&#13;&#10;Description automatically generated">
              <a:extLst>
                <a:ext uri="{FF2B5EF4-FFF2-40B4-BE49-F238E27FC236}">
                  <a16:creationId xmlns:a16="http://schemas.microsoft.com/office/drawing/2014/main" id="{C1B408B3-81C8-FB49-A326-92E4E7B0FB63}"/>
                </a:ext>
              </a:extLst>
            </p:cNvPr>
            <p:cNvPicPr>
              <a:picLocks noChangeAspect="1"/>
            </p:cNvPicPr>
            <p:nvPr/>
          </p:nvPicPr>
          <p:blipFill rotWithShape="1">
            <a:blip r:embed="rId6"/>
            <a:srcRect l="20087" t="13680" r="39969" b="48027"/>
            <a:stretch/>
          </p:blipFill>
          <p:spPr>
            <a:xfrm>
              <a:off x="1957771" y="2449537"/>
              <a:ext cx="1493658" cy="894960"/>
            </a:xfrm>
            <a:prstGeom prst="rect">
              <a:avLst/>
            </a:prstGeom>
          </p:spPr>
        </p:pic>
        <p:sp>
          <p:nvSpPr>
            <p:cNvPr id="64" name="TextBox 63">
              <a:extLst>
                <a:ext uri="{FF2B5EF4-FFF2-40B4-BE49-F238E27FC236}">
                  <a16:creationId xmlns:a16="http://schemas.microsoft.com/office/drawing/2014/main" id="{D56EC8BE-210D-3442-81D6-AEF9F9118FFC}"/>
                </a:ext>
              </a:extLst>
            </p:cNvPr>
            <p:cNvSpPr txBox="1"/>
            <p:nvPr/>
          </p:nvSpPr>
          <p:spPr>
            <a:xfrm>
              <a:off x="2028370" y="1847759"/>
              <a:ext cx="1292578" cy="811587"/>
            </a:xfrm>
            <a:prstGeom prst="rect">
              <a:avLst/>
            </a:prstGeom>
            <a:noFill/>
          </p:spPr>
          <p:txBody>
            <a:bodyPr wrap="none" rtlCol="0">
              <a:spAutoFit/>
            </a:bodyPr>
            <a:lstStyle/>
            <a:p>
              <a:r>
                <a:rPr lang="en-US" dirty="0">
                  <a:solidFill>
                    <a:srgbClr val="00B050"/>
                  </a:solidFill>
                </a:rPr>
                <a:t>Low</a:t>
              </a:r>
              <a:endParaRPr lang="en-US" dirty="0"/>
            </a:p>
          </p:txBody>
        </p:sp>
      </p:grpSp>
      <p:grpSp>
        <p:nvGrpSpPr>
          <p:cNvPr id="65" name="Group 64">
            <a:extLst>
              <a:ext uri="{FF2B5EF4-FFF2-40B4-BE49-F238E27FC236}">
                <a16:creationId xmlns:a16="http://schemas.microsoft.com/office/drawing/2014/main" id="{F18C765E-3819-424D-BE4B-739CAD010C57}"/>
              </a:ext>
            </a:extLst>
          </p:cNvPr>
          <p:cNvGrpSpPr/>
          <p:nvPr/>
        </p:nvGrpSpPr>
        <p:grpSpPr>
          <a:xfrm>
            <a:off x="8958180" y="2365981"/>
            <a:ext cx="656925" cy="701995"/>
            <a:chOff x="8271767" y="1842347"/>
            <a:chExt cx="1662014" cy="1351131"/>
          </a:xfrm>
        </p:grpSpPr>
        <p:pic>
          <p:nvPicPr>
            <p:cNvPr id="66" name="Picture 65" descr="A screenshot of a computer screen&#13;&#10;&#13;&#10;Description automatically generated">
              <a:extLst>
                <a:ext uri="{FF2B5EF4-FFF2-40B4-BE49-F238E27FC236}">
                  <a16:creationId xmlns:a16="http://schemas.microsoft.com/office/drawing/2014/main" id="{B5C86EA5-8575-6141-88E6-FC6E491B371A}"/>
                </a:ext>
              </a:extLst>
            </p:cNvPr>
            <p:cNvPicPr>
              <a:picLocks noChangeAspect="1"/>
            </p:cNvPicPr>
            <p:nvPr/>
          </p:nvPicPr>
          <p:blipFill rotWithShape="1">
            <a:blip r:embed="rId6"/>
            <a:srcRect l="39422" t="54617" r="36634" b="21904"/>
            <a:stretch/>
          </p:blipFill>
          <p:spPr>
            <a:xfrm>
              <a:off x="8271767" y="2345033"/>
              <a:ext cx="1662014" cy="848445"/>
            </a:xfrm>
            <a:prstGeom prst="rect">
              <a:avLst/>
            </a:prstGeom>
          </p:spPr>
        </p:pic>
        <p:sp>
          <p:nvSpPr>
            <p:cNvPr id="67" name="TextBox 66">
              <a:extLst>
                <a:ext uri="{FF2B5EF4-FFF2-40B4-BE49-F238E27FC236}">
                  <a16:creationId xmlns:a16="http://schemas.microsoft.com/office/drawing/2014/main" id="{FE201592-E2B9-4446-92CC-762C0132D44B}"/>
                </a:ext>
              </a:extLst>
            </p:cNvPr>
            <p:cNvSpPr txBox="1"/>
            <p:nvPr/>
          </p:nvSpPr>
          <p:spPr>
            <a:xfrm>
              <a:off x="8274115" y="1842347"/>
              <a:ext cx="1550044" cy="710854"/>
            </a:xfrm>
            <a:prstGeom prst="rect">
              <a:avLst/>
            </a:prstGeom>
            <a:noFill/>
          </p:spPr>
          <p:txBody>
            <a:bodyPr wrap="none" rtlCol="0">
              <a:spAutoFit/>
            </a:bodyPr>
            <a:lstStyle/>
            <a:p>
              <a:r>
                <a:rPr lang="en-US" dirty="0">
                  <a:solidFill>
                    <a:srgbClr val="FF0000"/>
                  </a:solidFill>
                </a:rPr>
                <a:t>High</a:t>
              </a:r>
              <a:endParaRPr lang="en-US" dirty="0"/>
            </a:p>
          </p:txBody>
        </p:sp>
      </p:grpSp>
      <p:grpSp>
        <p:nvGrpSpPr>
          <p:cNvPr id="74" name="Group 73">
            <a:extLst>
              <a:ext uri="{FF2B5EF4-FFF2-40B4-BE49-F238E27FC236}">
                <a16:creationId xmlns:a16="http://schemas.microsoft.com/office/drawing/2014/main" id="{EAE3F3D2-9F48-EE4F-B47C-3C2E1A0F3986}"/>
              </a:ext>
            </a:extLst>
          </p:cNvPr>
          <p:cNvGrpSpPr/>
          <p:nvPr/>
        </p:nvGrpSpPr>
        <p:grpSpPr>
          <a:xfrm>
            <a:off x="5143289" y="2357024"/>
            <a:ext cx="612668" cy="681126"/>
            <a:chOff x="1957771" y="1847759"/>
            <a:chExt cx="1493658" cy="1496738"/>
          </a:xfrm>
        </p:grpSpPr>
        <p:pic>
          <p:nvPicPr>
            <p:cNvPr id="75" name="Picture 74" descr="A screenshot of a computer screen&#13;&#10;&#13;&#10;Description automatically generated">
              <a:extLst>
                <a:ext uri="{FF2B5EF4-FFF2-40B4-BE49-F238E27FC236}">
                  <a16:creationId xmlns:a16="http://schemas.microsoft.com/office/drawing/2014/main" id="{DD4EEAD6-464A-6042-B3C1-8F12C28D5C17}"/>
                </a:ext>
              </a:extLst>
            </p:cNvPr>
            <p:cNvPicPr>
              <a:picLocks noChangeAspect="1"/>
            </p:cNvPicPr>
            <p:nvPr/>
          </p:nvPicPr>
          <p:blipFill rotWithShape="1">
            <a:blip r:embed="rId6"/>
            <a:srcRect l="20087" t="13680" r="39969" b="48027"/>
            <a:stretch/>
          </p:blipFill>
          <p:spPr>
            <a:xfrm>
              <a:off x="1957771" y="2449537"/>
              <a:ext cx="1493658" cy="894960"/>
            </a:xfrm>
            <a:prstGeom prst="rect">
              <a:avLst/>
            </a:prstGeom>
          </p:spPr>
        </p:pic>
        <p:sp>
          <p:nvSpPr>
            <p:cNvPr id="76" name="TextBox 75">
              <a:extLst>
                <a:ext uri="{FF2B5EF4-FFF2-40B4-BE49-F238E27FC236}">
                  <a16:creationId xmlns:a16="http://schemas.microsoft.com/office/drawing/2014/main" id="{1B5EB82B-2D43-8844-A82E-9E9A594277C7}"/>
                </a:ext>
              </a:extLst>
            </p:cNvPr>
            <p:cNvSpPr txBox="1"/>
            <p:nvPr/>
          </p:nvSpPr>
          <p:spPr>
            <a:xfrm>
              <a:off x="2028370" y="1847759"/>
              <a:ext cx="1292578" cy="811587"/>
            </a:xfrm>
            <a:prstGeom prst="rect">
              <a:avLst/>
            </a:prstGeom>
            <a:noFill/>
          </p:spPr>
          <p:txBody>
            <a:bodyPr wrap="none" rtlCol="0">
              <a:spAutoFit/>
            </a:bodyPr>
            <a:lstStyle/>
            <a:p>
              <a:r>
                <a:rPr lang="en-US" dirty="0">
                  <a:solidFill>
                    <a:srgbClr val="00B050"/>
                  </a:solidFill>
                </a:rPr>
                <a:t>Low</a:t>
              </a:r>
              <a:endParaRPr lang="en-US" dirty="0"/>
            </a:p>
          </p:txBody>
        </p:sp>
      </p:grpSp>
      <p:grpSp>
        <p:nvGrpSpPr>
          <p:cNvPr id="77" name="Group 76">
            <a:extLst>
              <a:ext uri="{FF2B5EF4-FFF2-40B4-BE49-F238E27FC236}">
                <a16:creationId xmlns:a16="http://schemas.microsoft.com/office/drawing/2014/main" id="{81AAC10E-F296-184B-82A7-C8154ED876A1}"/>
              </a:ext>
            </a:extLst>
          </p:cNvPr>
          <p:cNvGrpSpPr/>
          <p:nvPr/>
        </p:nvGrpSpPr>
        <p:grpSpPr>
          <a:xfrm>
            <a:off x="1908771" y="2371974"/>
            <a:ext cx="612668" cy="681126"/>
            <a:chOff x="1957771" y="1847759"/>
            <a:chExt cx="1493658" cy="1496738"/>
          </a:xfrm>
        </p:grpSpPr>
        <p:pic>
          <p:nvPicPr>
            <p:cNvPr id="78" name="Picture 77" descr="A screenshot of a computer screen&#13;&#10;&#13;&#10;Description automatically generated">
              <a:extLst>
                <a:ext uri="{FF2B5EF4-FFF2-40B4-BE49-F238E27FC236}">
                  <a16:creationId xmlns:a16="http://schemas.microsoft.com/office/drawing/2014/main" id="{56E19087-8CEF-9E4D-8A91-EA0891EBE772}"/>
                </a:ext>
              </a:extLst>
            </p:cNvPr>
            <p:cNvPicPr>
              <a:picLocks noChangeAspect="1"/>
            </p:cNvPicPr>
            <p:nvPr/>
          </p:nvPicPr>
          <p:blipFill rotWithShape="1">
            <a:blip r:embed="rId6"/>
            <a:srcRect l="20087" t="13680" r="39969" b="48027"/>
            <a:stretch/>
          </p:blipFill>
          <p:spPr>
            <a:xfrm>
              <a:off x="1957771" y="2449537"/>
              <a:ext cx="1493658" cy="894960"/>
            </a:xfrm>
            <a:prstGeom prst="rect">
              <a:avLst/>
            </a:prstGeom>
          </p:spPr>
        </p:pic>
        <p:sp>
          <p:nvSpPr>
            <p:cNvPr id="79" name="TextBox 78">
              <a:extLst>
                <a:ext uri="{FF2B5EF4-FFF2-40B4-BE49-F238E27FC236}">
                  <a16:creationId xmlns:a16="http://schemas.microsoft.com/office/drawing/2014/main" id="{F31734C8-AF9C-9E41-9259-E337287FFA18}"/>
                </a:ext>
              </a:extLst>
            </p:cNvPr>
            <p:cNvSpPr txBox="1"/>
            <p:nvPr/>
          </p:nvSpPr>
          <p:spPr>
            <a:xfrm>
              <a:off x="2028370" y="1847759"/>
              <a:ext cx="1292578" cy="811587"/>
            </a:xfrm>
            <a:prstGeom prst="rect">
              <a:avLst/>
            </a:prstGeom>
            <a:noFill/>
          </p:spPr>
          <p:txBody>
            <a:bodyPr wrap="none" rtlCol="0">
              <a:spAutoFit/>
            </a:bodyPr>
            <a:lstStyle/>
            <a:p>
              <a:r>
                <a:rPr lang="en-US" dirty="0">
                  <a:solidFill>
                    <a:srgbClr val="00B050"/>
                  </a:solidFill>
                </a:rPr>
                <a:t>Low</a:t>
              </a:r>
              <a:endParaRPr lang="en-US" dirty="0"/>
            </a:p>
          </p:txBody>
        </p:sp>
      </p:grpSp>
      <p:grpSp>
        <p:nvGrpSpPr>
          <p:cNvPr id="80" name="Group 79">
            <a:extLst>
              <a:ext uri="{FF2B5EF4-FFF2-40B4-BE49-F238E27FC236}">
                <a16:creationId xmlns:a16="http://schemas.microsoft.com/office/drawing/2014/main" id="{93F04880-8228-B341-82D9-F021560AB9D5}"/>
              </a:ext>
            </a:extLst>
          </p:cNvPr>
          <p:cNvGrpSpPr/>
          <p:nvPr/>
        </p:nvGrpSpPr>
        <p:grpSpPr>
          <a:xfrm>
            <a:off x="2979596" y="4569028"/>
            <a:ext cx="612668" cy="681126"/>
            <a:chOff x="1957771" y="1847759"/>
            <a:chExt cx="1493658" cy="1496738"/>
          </a:xfrm>
        </p:grpSpPr>
        <p:pic>
          <p:nvPicPr>
            <p:cNvPr id="81" name="Picture 80" descr="A screenshot of a computer screen&#13;&#10;&#13;&#10;Description automatically generated">
              <a:extLst>
                <a:ext uri="{FF2B5EF4-FFF2-40B4-BE49-F238E27FC236}">
                  <a16:creationId xmlns:a16="http://schemas.microsoft.com/office/drawing/2014/main" id="{904E7CA3-2DC9-C24D-BECC-CC0CFA96932B}"/>
                </a:ext>
              </a:extLst>
            </p:cNvPr>
            <p:cNvPicPr>
              <a:picLocks noChangeAspect="1"/>
            </p:cNvPicPr>
            <p:nvPr/>
          </p:nvPicPr>
          <p:blipFill rotWithShape="1">
            <a:blip r:embed="rId6"/>
            <a:srcRect l="20087" t="13680" r="39969" b="48027"/>
            <a:stretch/>
          </p:blipFill>
          <p:spPr>
            <a:xfrm>
              <a:off x="1957771" y="2449537"/>
              <a:ext cx="1493658" cy="894960"/>
            </a:xfrm>
            <a:prstGeom prst="rect">
              <a:avLst/>
            </a:prstGeom>
          </p:spPr>
        </p:pic>
        <p:sp>
          <p:nvSpPr>
            <p:cNvPr id="82" name="TextBox 81">
              <a:extLst>
                <a:ext uri="{FF2B5EF4-FFF2-40B4-BE49-F238E27FC236}">
                  <a16:creationId xmlns:a16="http://schemas.microsoft.com/office/drawing/2014/main" id="{96340B6C-8DA6-5543-95A7-DB6777CF3A0B}"/>
                </a:ext>
              </a:extLst>
            </p:cNvPr>
            <p:cNvSpPr txBox="1"/>
            <p:nvPr/>
          </p:nvSpPr>
          <p:spPr>
            <a:xfrm>
              <a:off x="2028370" y="1847759"/>
              <a:ext cx="1292578" cy="811587"/>
            </a:xfrm>
            <a:prstGeom prst="rect">
              <a:avLst/>
            </a:prstGeom>
            <a:noFill/>
          </p:spPr>
          <p:txBody>
            <a:bodyPr wrap="none" rtlCol="0">
              <a:spAutoFit/>
            </a:bodyPr>
            <a:lstStyle/>
            <a:p>
              <a:r>
                <a:rPr lang="en-US" dirty="0">
                  <a:solidFill>
                    <a:srgbClr val="00B050"/>
                  </a:solidFill>
                </a:rPr>
                <a:t>Low</a:t>
              </a:r>
              <a:endParaRPr lang="en-US" dirty="0"/>
            </a:p>
          </p:txBody>
        </p:sp>
      </p:grpSp>
      <p:grpSp>
        <p:nvGrpSpPr>
          <p:cNvPr id="83" name="Group 82">
            <a:extLst>
              <a:ext uri="{FF2B5EF4-FFF2-40B4-BE49-F238E27FC236}">
                <a16:creationId xmlns:a16="http://schemas.microsoft.com/office/drawing/2014/main" id="{C32CCAD5-06D8-9746-8E2B-F48B0115BA44}"/>
              </a:ext>
            </a:extLst>
          </p:cNvPr>
          <p:cNvGrpSpPr/>
          <p:nvPr/>
        </p:nvGrpSpPr>
        <p:grpSpPr>
          <a:xfrm>
            <a:off x="3010165" y="5422861"/>
            <a:ext cx="656925" cy="701995"/>
            <a:chOff x="8271767" y="1842347"/>
            <a:chExt cx="1662014" cy="1351131"/>
          </a:xfrm>
        </p:grpSpPr>
        <p:pic>
          <p:nvPicPr>
            <p:cNvPr id="84" name="Picture 83" descr="A screenshot of a computer screen&#13;&#10;&#13;&#10;Description automatically generated">
              <a:extLst>
                <a:ext uri="{FF2B5EF4-FFF2-40B4-BE49-F238E27FC236}">
                  <a16:creationId xmlns:a16="http://schemas.microsoft.com/office/drawing/2014/main" id="{01658484-E06D-9046-AB93-2E19F378CB25}"/>
                </a:ext>
              </a:extLst>
            </p:cNvPr>
            <p:cNvPicPr>
              <a:picLocks noChangeAspect="1"/>
            </p:cNvPicPr>
            <p:nvPr/>
          </p:nvPicPr>
          <p:blipFill rotWithShape="1">
            <a:blip r:embed="rId6"/>
            <a:srcRect l="39422" t="54617" r="36634" b="21904"/>
            <a:stretch/>
          </p:blipFill>
          <p:spPr>
            <a:xfrm>
              <a:off x="8271767" y="2345033"/>
              <a:ext cx="1662014" cy="848445"/>
            </a:xfrm>
            <a:prstGeom prst="rect">
              <a:avLst/>
            </a:prstGeom>
          </p:spPr>
        </p:pic>
        <p:sp>
          <p:nvSpPr>
            <p:cNvPr id="85" name="TextBox 84">
              <a:extLst>
                <a:ext uri="{FF2B5EF4-FFF2-40B4-BE49-F238E27FC236}">
                  <a16:creationId xmlns:a16="http://schemas.microsoft.com/office/drawing/2014/main" id="{1705581F-6623-E146-99DD-B7CE9EF36BE1}"/>
                </a:ext>
              </a:extLst>
            </p:cNvPr>
            <p:cNvSpPr txBox="1"/>
            <p:nvPr/>
          </p:nvSpPr>
          <p:spPr>
            <a:xfrm>
              <a:off x="8274115" y="1842347"/>
              <a:ext cx="1550044" cy="710854"/>
            </a:xfrm>
            <a:prstGeom prst="rect">
              <a:avLst/>
            </a:prstGeom>
            <a:noFill/>
          </p:spPr>
          <p:txBody>
            <a:bodyPr wrap="none" rtlCol="0">
              <a:spAutoFit/>
            </a:bodyPr>
            <a:lstStyle/>
            <a:p>
              <a:r>
                <a:rPr lang="en-US" dirty="0">
                  <a:solidFill>
                    <a:srgbClr val="FF0000"/>
                  </a:solidFill>
                </a:rPr>
                <a:t>High</a:t>
              </a:r>
              <a:endParaRPr lang="en-US" dirty="0"/>
            </a:p>
          </p:txBody>
        </p:sp>
      </p:grpSp>
      <p:grpSp>
        <p:nvGrpSpPr>
          <p:cNvPr id="86" name="Group 85">
            <a:extLst>
              <a:ext uri="{FF2B5EF4-FFF2-40B4-BE49-F238E27FC236}">
                <a16:creationId xmlns:a16="http://schemas.microsoft.com/office/drawing/2014/main" id="{0E1D4D18-B307-4F41-803E-AF10692A434F}"/>
              </a:ext>
            </a:extLst>
          </p:cNvPr>
          <p:cNvGrpSpPr/>
          <p:nvPr/>
        </p:nvGrpSpPr>
        <p:grpSpPr>
          <a:xfrm>
            <a:off x="8330498" y="4597797"/>
            <a:ext cx="612668" cy="681126"/>
            <a:chOff x="1957771" y="1847759"/>
            <a:chExt cx="1493658" cy="1496738"/>
          </a:xfrm>
        </p:grpSpPr>
        <p:pic>
          <p:nvPicPr>
            <p:cNvPr id="87" name="Picture 86" descr="A screenshot of a computer screen&#13;&#10;&#13;&#10;Description automatically generated">
              <a:extLst>
                <a:ext uri="{FF2B5EF4-FFF2-40B4-BE49-F238E27FC236}">
                  <a16:creationId xmlns:a16="http://schemas.microsoft.com/office/drawing/2014/main" id="{DF002699-E0BD-494B-8C6E-DEFFCFBBD75B}"/>
                </a:ext>
              </a:extLst>
            </p:cNvPr>
            <p:cNvPicPr>
              <a:picLocks noChangeAspect="1"/>
            </p:cNvPicPr>
            <p:nvPr/>
          </p:nvPicPr>
          <p:blipFill rotWithShape="1">
            <a:blip r:embed="rId6"/>
            <a:srcRect l="20087" t="13680" r="39969" b="48027"/>
            <a:stretch/>
          </p:blipFill>
          <p:spPr>
            <a:xfrm>
              <a:off x="1957771" y="2449537"/>
              <a:ext cx="1493658" cy="894960"/>
            </a:xfrm>
            <a:prstGeom prst="rect">
              <a:avLst/>
            </a:prstGeom>
          </p:spPr>
        </p:pic>
        <p:sp>
          <p:nvSpPr>
            <p:cNvPr id="88" name="TextBox 87">
              <a:extLst>
                <a:ext uri="{FF2B5EF4-FFF2-40B4-BE49-F238E27FC236}">
                  <a16:creationId xmlns:a16="http://schemas.microsoft.com/office/drawing/2014/main" id="{2A2F9EEB-A9C0-FB43-9649-4C25B07BFB5B}"/>
                </a:ext>
              </a:extLst>
            </p:cNvPr>
            <p:cNvSpPr txBox="1"/>
            <p:nvPr/>
          </p:nvSpPr>
          <p:spPr>
            <a:xfrm>
              <a:off x="2028370" y="1847759"/>
              <a:ext cx="1292578" cy="811587"/>
            </a:xfrm>
            <a:prstGeom prst="rect">
              <a:avLst/>
            </a:prstGeom>
            <a:noFill/>
          </p:spPr>
          <p:txBody>
            <a:bodyPr wrap="none" rtlCol="0">
              <a:spAutoFit/>
            </a:bodyPr>
            <a:lstStyle/>
            <a:p>
              <a:r>
                <a:rPr lang="en-US" dirty="0">
                  <a:solidFill>
                    <a:srgbClr val="00B050"/>
                  </a:solidFill>
                </a:rPr>
                <a:t>Low</a:t>
              </a:r>
              <a:endParaRPr lang="en-US" dirty="0"/>
            </a:p>
          </p:txBody>
        </p:sp>
      </p:grpSp>
      <p:grpSp>
        <p:nvGrpSpPr>
          <p:cNvPr id="89" name="Group 88">
            <a:extLst>
              <a:ext uri="{FF2B5EF4-FFF2-40B4-BE49-F238E27FC236}">
                <a16:creationId xmlns:a16="http://schemas.microsoft.com/office/drawing/2014/main" id="{D826D28D-6A47-514A-B3FB-EAFD10458852}"/>
              </a:ext>
            </a:extLst>
          </p:cNvPr>
          <p:cNvGrpSpPr/>
          <p:nvPr/>
        </p:nvGrpSpPr>
        <p:grpSpPr>
          <a:xfrm>
            <a:off x="8361067" y="5451630"/>
            <a:ext cx="656925" cy="701995"/>
            <a:chOff x="8271767" y="1842347"/>
            <a:chExt cx="1662014" cy="1351131"/>
          </a:xfrm>
        </p:grpSpPr>
        <p:pic>
          <p:nvPicPr>
            <p:cNvPr id="90" name="Picture 89" descr="A screenshot of a computer screen&#13;&#10;&#13;&#10;Description automatically generated">
              <a:extLst>
                <a:ext uri="{FF2B5EF4-FFF2-40B4-BE49-F238E27FC236}">
                  <a16:creationId xmlns:a16="http://schemas.microsoft.com/office/drawing/2014/main" id="{5D6B143A-C318-AA4F-9347-8A982A66B217}"/>
                </a:ext>
              </a:extLst>
            </p:cNvPr>
            <p:cNvPicPr>
              <a:picLocks noChangeAspect="1"/>
            </p:cNvPicPr>
            <p:nvPr/>
          </p:nvPicPr>
          <p:blipFill rotWithShape="1">
            <a:blip r:embed="rId6"/>
            <a:srcRect l="39422" t="54617" r="36634" b="21904"/>
            <a:stretch/>
          </p:blipFill>
          <p:spPr>
            <a:xfrm>
              <a:off x="8271767" y="2345033"/>
              <a:ext cx="1662014" cy="848445"/>
            </a:xfrm>
            <a:prstGeom prst="rect">
              <a:avLst/>
            </a:prstGeom>
          </p:spPr>
        </p:pic>
        <p:sp>
          <p:nvSpPr>
            <p:cNvPr id="91" name="TextBox 90">
              <a:extLst>
                <a:ext uri="{FF2B5EF4-FFF2-40B4-BE49-F238E27FC236}">
                  <a16:creationId xmlns:a16="http://schemas.microsoft.com/office/drawing/2014/main" id="{81FF9FC6-9C8D-5E47-A9E6-4D0D2D6B37C8}"/>
                </a:ext>
              </a:extLst>
            </p:cNvPr>
            <p:cNvSpPr txBox="1"/>
            <p:nvPr/>
          </p:nvSpPr>
          <p:spPr>
            <a:xfrm>
              <a:off x="8274115" y="1842347"/>
              <a:ext cx="1550044" cy="710854"/>
            </a:xfrm>
            <a:prstGeom prst="rect">
              <a:avLst/>
            </a:prstGeom>
            <a:noFill/>
          </p:spPr>
          <p:txBody>
            <a:bodyPr wrap="none" rtlCol="0">
              <a:spAutoFit/>
            </a:bodyPr>
            <a:lstStyle/>
            <a:p>
              <a:r>
                <a:rPr lang="en-US" dirty="0">
                  <a:solidFill>
                    <a:srgbClr val="FF0000"/>
                  </a:solidFill>
                </a:rPr>
                <a:t>High</a:t>
              </a:r>
              <a:endParaRPr lang="en-US" dirty="0"/>
            </a:p>
          </p:txBody>
        </p:sp>
      </p:grpSp>
      <p:grpSp>
        <p:nvGrpSpPr>
          <p:cNvPr id="92" name="Group 91">
            <a:extLst>
              <a:ext uri="{FF2B5EF4-FFF2-40B4-BE49-F238E27FC236}">
                <a16:creationId xmlns:a16="http://schemas.microsoft.com/office/drawing/2014/main" id="{0A75BFE8-A4BC-8647-9B4C-6481C5C252EE}"/>
              </a:ext>
            </a:extLst>
          </p:cNvPr>
          <p:cNvGrpSpPr/>
          <p:nvPr/>
        </p:nvGrpSpPr>
        <p:grpSpPr>
          <a:xfrm>
            <a:off x="309209" y="1673016"/>
            <a:ext cx="11573581" cy="604410"/>
            <a:chOff x="30557" y="1729429"/>
            <a:chExt cx="11573581" cy="604410"/>
          </a:xfrm>
        </p:grpSpPr>
        <p:pic>
          <p:nvPicPr>
            <p:cNvPr id="93" name="Picture 92" descr="A screenshot of a computer&#13;&#10;&#13;&#10;Description automatically generated">
              <a:extLst>
                <a:ext uri="{FF2B5EF4-FFF2-40B4-BE49-F238E27FC236}">
                  <a16:creationId xmlns:a16="http://schemas.microsoft.com/office/drawing/2014/main" id="{DFE9FB47-CF61-A24A-B814-06CEC5BECC9D}"/>
                </a:ext>
              </a:extLst>
            </p:cNvPr>
            <p:cNvPicPr>
              <a:picLocks noChangeAspect="1"/>
            </p:cNvPicPr>
            <p:nvPr/>
          </p:nvPicPr>
          <p:blipFill rotWithShape="1">
            <a:blip r:embed="rId2">
              <a:extLst>
                <a:ext uri="{BEBA8EAE-BF5A-486C-A8C5-ECC9F3942E4B}">
                  <a14:imgProps xmlns:a14="http://schemas.microsoft.com/office/drawing/2010/main">
                    <a14:imgLayer r:embed="rId7">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30557" y="1750178"/>
              <a:ext cx="947698" cy="583661"/>
            </a:xfrm>
            <a:prstGeom prst="rect">
              <a:avLst/>
            </a:prstGeom>
          </p:spPr>
        </p:pic>
        <p:pic>
          <p:nvPicPr>
            <p:cNvPr id="94" name="Picture 93" descr="A screenshot of a computer&#13;&#10;&#13;&#10;Description automatically generated">
              <a:extLst>
                <a:ext uri="{FF2B5EF4-FFF2-40B4-BE49-F238E27FC236}">
                  <a16:creationId xmlns:a16="http://schemas.microsoft.com/office/drawing/2014/main" id="{DAF117E3-8999-814D-A97E-7435886CE48D}"/>
                </a:ext>
              </a:extLst>
            </p:cNvPr>
            <p:cNvPicPr>
              <a:picLocks noChangeAspect="1"/>
            </p:cNvPicPr>
            <p:nvPr/>
          </p:nvPicPr>
          <p:blipFill rotWithShape="1">
            <a:blip r:embed="rId5">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4729342" y="1750178"/>
              <a:ext cx="828374" cy="583661"/>
            </a:xfrm>
            <a:prstGeom prst="rect">
              <a:avLst/>
            </a:prstGeom>
          </p:spPr>
        </p:pic>
        <p:pic>
          <p:nvPicPr>
            <p:cNvPr id="95" name="Picture 94" descr="A screenshot of a computer&#13;&#10;&#13;&#10;Description automatically generated">
              <a:extLst>
                <a:ext uri="{FF2B5EF4-FFF2-40B4-BE49-F238E27FC236}">
                  <a16:creationId xmlns:a16="http://schemas.microsoft.com/office/drawing/2014/main" id="{FC3481C7-825F-9D4A-B16E-A1E38F7AD84B}"/>
                </a:ext>
              </a:extLst>
            </p:cNvPr>
            <p:cNvPicPr>
              <a:picLocks noChangeAspect="1"/>
            </p:cNvPicPr>
            <p:nvPr/>
          </p:nvPicPr>
          <p:blipFill rotWithShape="1">
            <a:blip r:embed="rId2">
              <a:extLst>
                <a:ext uri="{BEBA8EAE-BF5A-486C-A8C5-ECC9F3942E4B}">
                  <a14:imgProps xmlns:a14="http://schemas.microsoft.com/office/drawing/2010/main">
                    <a14:imgLayer r:embed="rId8">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789697" y="1750178"/>
              <a:ext cx="947698" cy="583661"/>
            </a:xfrm>
            <a:prstGeom prst="rect">
              <a:avLst/>
            </a:prstGeom>
          </p:spPr>
        </p:pic>
        <p:pic>
          <p:nvPicPr>
            <p:cNvPr id="96" name="Picture 95" descr="A screenshot of a computer&#13;&#10;&#13;&#10;Description automatically generated">
              <a:extLst>
                <a:ext uri="{FF2B5EF4-FFF2-40B4-BE49-F238E27FC236}">
                  <a16:creationId xmlns:a16="http://schemas.microsoft.com/office/drawing/2014/main" id="{F66CCF9D-A3E7-3349-B506-3186060F911A}"/>
                </a:ext>
              </a:extLst>
            </p:cNvPr>
            <p:cNvPicPr>
              <a:picLocks noChangeAspect="1"/>
            </p:cNvPicPr>
            <p:nvPr/>
          </p:nvPicPr>
          <p:blipFill rotWithShape="1">
            <a:blip r:embed="rId5">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3157387" y="1750178"/>
              <a:ext cx="828374" cy="583661"/>
            </a:xfrm>
            <a:prstGeom prst="rect">
              <a:avLst/>
            </a:prstGeom>
          </p:spPr>
        </p:pic>
        <p:pic>
          <p:nvPicPr>
            <p:cNvPr id="97" name="Picture 96" descr="A screenshot of a computer&#13;&#10;&#13;&#10;Description automatically generated">
              <a:extLst>
                <a:ext uri="{FF2B5EF4-FFF2-40B4-BE49-F238E27FC236}">
                  <a16:creationId xmlns:a16="http://schemas.microsoft.com/office/drawing/2014/main" id="{003CC8B5-7720-9F44-A739-AB7D703E9EDB}"/>
                </a:ext>
              </a:extLst>
            </p:cNvPr>
            <p:cNvPicPr>
              <a:picLocks noChangeAspect="1"/>
            </p:cNvPicPr>
            <p:nvPr/>
          </p:nvPicPr>
          <p:blipFill rotWithShape="1">
            <a:blip r:embed="rId5">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3927127" y="1750178"/>
              <a:ext cx="828374" cy="583661"/>
            </a:xfrm>
            <a:prstGeom prst="rect">
              <a:avLst/>
            </a:prstGeom>
          </p:spPr>
        </p:pic>
        <p:pic>
          <p:nvPicPr>
            <p:cNvPr id="98" name="Picture 97" descr="A screenshot of a computer&#13;&#10;&#13;&#10;Description automatically generated">
              <a:extLst>
                <a:ext uri="{FF2B5EF4-FFF2-40B4-BE49-F238E27FC236}">
                  <a16:creationId xmlns:a16="http://schemas.microsoft.com/office/drawing/2014/main" id="{99950EF2-86AA-A446-98E2-9A501559F369}"/>
                </a:ext>
              </a:extLst>
            </p:cNvPr>
            <p:cNvPicPr>
              <a:picLocks noChangeAspect="1"/>
            </p:cNvPicPr>
            <p:nvPr/>
          </p:nvPicPr>
          <p:blipFill rotWithShape="1">
            <a:blip r:embed="rId2">
              <a:extLst>
                <a:ext uri="{BEBA8EAE-BF5A-486C-A8C5-ECC9F3942E4B}">
                  <a14:imgProps xmlns:a14="http://schemas.microsoft.com/office/drawing/2010/main">
                    <a14:imgLayer r:embed="rId9">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1542307" y="1750178"/>
              <a:ext cx="947698" cy="583661"/>
            </a:xfrm>
            <a:prstGeom prst="rect">
              <a:avLst/>
            </a:prstGeom>
          </p:spPr>
        </p:pic>
        <p:pic>
          <p:nvPicPr>
            <p:cNvPr id="99" name="Picture 98" descr="A screenshot of a computer&#13;&#10;&#13;&#10;Description automatically generated">
              <a:extLst>
                <a:ext uri="{FF2B5EF4-FFF2-40B4-BE49-F238E27FC236}">
                  <a16:creationId xmlns:a16="http://schemas.microsoft.com/office/drawing/2014/main" id="{1F2A35F5-D544-5E4D-8856-A9766DB460F0}"/>
                </a:ext>
              </a:extLst>
            </p:cNvPr>
            <p:cNvPicPr>
              <a:picLocks noChangeAspect="1"/>
            </p:cNvPicPr>
            <p:nvPr/>
          </p:nvPicPr>
          <p:blipFill rotWithShape="1">
            <a:blip r:embed="rId5">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8525176" y="1750178"/>
              <a:ext cx="828374" cy="583661"/>
            </a:xfrm>
            <a:prstGeom prst="rect">
              <a:avLst/>
            </a:prstGeom>
          </p:spPr>
        </p:pic>
        <p:pic>
          <p:nvPicPr>
            <p:cNvPr id="100" name="Picture 99" descr="A screenshot of a computer&#13;&#10;&#13;&#10;Description automatically generated">
              <a:extLst>
                <a:ext uri="{FF2B5EF4-FFF2-40B4-BE49-F238E27FC236}">
                  <a16:creationId xmlns:a16="http://schemas.microsoft.com/office/drawing/2014/main" id="{09290AEC-68A3-F04A-89A2-523B551394B8}"/>
                </a:ext>
              </a:extLst>
            </p:cNvPr>
            <p:cNvPicPr>
              <a:picLocks noChangeAspect="1"/>
            </p:cNvPicPr>
            <p:nvPr/>
          </p:nvPicPr>
          <p:blipFill rotWithShape="1">
            <a:blip r:embed="rId2">
              <a:extLst>
                <a:ext uri="{BEBA8EAE-BF5A-486C-A8C5-ECC9F3942E4B}">
                  <a14:imgProps xmlns:a14="http://schemas.microsoft.com/office/drawing/2010/main">
                    <a14:imgLayer r:embed="rId10">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2291847" y="1750178"/>
              <a:ext cx="947698" cy="583661"/>
            </a:xfrm>
            <a:prstGeom prst="rect">
              <a:avLst/>
            </a:prstGeom>
          </p:spPr>
        </p:pic>
        <p:pic>
          <p:nvPicPr>
            <p:cNvPr id="101" name="Picture 100" descr="A screenshot of a computer&#13;&#10;&#13;&#10;Description automatically generated">
              <a:extLst>
                <a:ext uri="{FF2B5EF4-FFF2-40B4-BE49-F238E27FC236}">
                  <a16:creationId xmlns:a16="http://schemas.microsoft.com/office/drawing/2014/main" id="{9A0C56A9-123D-BE46-BA69-045F03212C91}"/>
                </a:ext>
              </a:extLst>
            </p:cNvPr>
            <p:cNvPicPr>
              <a:picLocks noChangeAspect="1"/>
            </p:cNvPicPr>
            <p:nvPr/>
          </p:nvPicPr>
          <p:blipFill rotWithShape="1">
            <a:blip r:embed="rId2">
              <a:extLst>
                <a:ext uri="{BEBA8EAE-BF5A-486C-A8C5-ECC9F3942E4B}">
                  <a14:imgProps xmlns:a14="http://schemas.microsoft.com/office/drawing/2010/main">
                    <a14:imgLayer r:embed="rId7">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5423669" y="1750178"/>
              <a:ext cx="947698" cy="583661"/>
            </a:xfrm>
            <a:prstGeom prst="rect">
              <a:avLst/>
            </a:prstGeom>
          </p:spPr>
        </p:pic>
        <p:pic>
          <p:nvPicPr>
            <p:cNvPr id="102" name="Picture 101" descr="A screenshot of a computer&#13;&#10;&#13;&#10;Description automatically generated">
              <a:extLst>
                <a:ext uri="{FF2B5EF4-FFF2-40B4-BE49-F238E27FC236}">
                  <a16:creationId xmlns:a16="http://schemas.microsoft.com/office/drawing/2014/main" id="{8220D6D6-DC63-C74C-A7B1-F35D3512D4AC}"/>
                </a:ext>
              </a:extLst>
            </p:cNvPr>
            <p:cNvPicPr>
              <a:picLocks noChangeAspect="1"/>
            </p:cNvPicPr>
            <p:nvPr/>
          </p:nvPicPr>
          <p:blipFill rotWithShape="1">
            <a:blip r:embed="rId2">
              <a:extLst>
                <a:ext uri="{BEBA8EAE-BF5A-486C-A8C5-ECC9F3942E4B}">
                  <a14:imgProps xmlns:a14="http://schemas.microsoft.com/office/drawing/2010/main">
                    <a14:imgLayer r:embed="rId11">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6182809" y="1750178"/>
              <a:ext cx="947698" cy="583661"/>
            </a:xfrm>
            <a:prstGeom prst="rect">
              <a:avLst/>
            </a:prstGeom>
          </p:spPr>
        </p:pic>
        <p:pic>
          <p:nvPicPr>
            <p:cNvPr id="103" name="Picture 102" descr="A screenshot of a computer&#13;&#10;&#13;&#10;Description automatically generated">
              <a:extLst>
                <a:ext uri="{FF2B5EF4-FFF2-40B4-BE49-F238E27FC236}">
                  <a16:creationId xmlns:a16="http://schemas.microsoft.com/office/drawing/2014/main" id="{20FCE150-FE12-4A44-977B-A724E50834D7}"/>
                </a:ext>
              </a:extLst>
            </p:cNvPr>
            <p:cNvPicPr>
              <a:picLocks noChangeAspect="1"/>
            </p:cNvPicPr>
            <p:nvPr/>
          </p:nvPicPr>
          <p:blipFill rotWithShape="1">
            <a:blip r:embed="rId2">
              <a:extLst>
                <a:ext uri="{BEBA8EAE-BF5A-486C-A8C5-ECC9F3942E4B}">
                  <a14:imgProps xmlns:a14="http://schemas.microsoft.com/office/drawing/2010/main">
                    <a14:imgLayer r:embed="rId12">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6913706" y="1750178"/>
              <a:ext cx="947698" cy="583661"/>
            </a:xfrm>
            <a:prstGeom prst="rect">
              <a:avLst/>
            </a:prstGeom>
          </p:spPr>
        </p:pic>
        <p:pic>
          <p:nvPicPr>
            <p:cNvPr id="104" name="Picture 103" descr="A screenshot of a computer&#13;&#10;&#13;&#10;Description automatically generated">
              <a:extLst>
                <a:ext uri="{FF2B5EF4-FFF2-40B4-BE49-F238E27FC236}">
                  <a16:creationId xmlns:a16="http://schemas.microsoft.com/office/drawing/2014/main" id="{3F6B3ADD-5535-B243-A293-637EC8A77729}"/>
                </a:ext>
              </a:extLst>
            </p:cNvPr>
            <p:cNvPicPr>
              <a:picLocks noChangeAspect="1"/>
            </p:cNvPicPr>
            <p:nvPr/>
          </p:nvPicPr>
          <p:blipFill rotWithShape="1">
            <a:blip r:embed="rId2">
              <a:extLst>
                <a:ext uri="{BEBA8EAE-BF5A-486C-A8C5-ECC9F3942E4B}">
                  <a14:imgProps xmlns:a14="http://schemas.microsoft.com/office/drawing/2010/main">
                    <a14:imgLayer r:embed="rId13">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7645256" y="1750178"/>
              <a:ext cx="947698" cy="583661"/>
            </a:xfrm>
            <a:prstGeom prst="rect">
              <a:avLst/>
            </a:prstGeom>
          </p:spPr>
        </p:pic>
        <p:pic>
          <p:nvPicPr>
            <p:cNvPr id="105" name="Picture 104" descr="A screenshot of a computer&#13;&#10;&#13;&#10;Description automatically generated">
              <a:extLst>
                <a:ext uri="{FF2B5EF4-FFF2-40B4-BE49-F238E27FC236}">
                  <a16:creationId xmlns:a16="http://schemas.microsoft.com/office/drawing/2014/main" id="{E3118068-D1F5-3A45-A694-9CBB194E18C5}"/>
                </a:ext>
              </a:extLst>
            </p:cNvPr>
            <p:cNvPicPr>
              <a:picLocks noChangeAspect="1"/>
            </p:cNvPicPr>
            <p:nvPr/>
          </p:nvPicPr>
          <p:blipFill rotWithShape="1">
            <a:blip r:embed="rId5">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9256726" y="1750178"/>
              <a:ext cx="828374" cy="583661"/>
            </a:xfrm>
            <a:prstGeom prst="rect">
              <a:avLst/>
            </a:prstGeom>
          </p:spPr>
        </p:pic>
        <p:pic>
          <p:nvPicPr>
            <p:cNvPr id="106" name="Picture 105" descr="A screenshot of a computer&#13;&#10;&#13;&#10;Description automatically generated">
              <a:extLst>
                <a:ext uri="{FF2B5EF4-FFF2-40B4-BE49-F238E27FC236}">
                  <a16:creationId xmlns:a16="http://schemas.microsoft.com/office/drawing/2014/main" id="{52AE2934-B222-7044-BD57-AF10076A47D9}"/>
                </a:ext>
              </a:extLst>
            </p:cNvPr>
            <p:cNvPicPr>
              <a:picLocks noChangeAspect="1"/>
            </p:cNvPicPr>
            <p:nvPr/>
          </p:nvPicPr>
          <p:blipFill rotWithShape="1">
            <a:blip r:embed="rId2">
              <a:extLst>
                <a:ext uri="{BEBA8EAE-BF5A-486C-A8C5-ECC9F3942E4B}">
                  <a14:imgProps xmlns:a14="http://schemas.microsoft.com/office/drawing/2010/main">
                    <a14:imgLayer r:embed="rId14">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9933944" y="1729429"/>
              <a:ext cx="947698" cy="583661"/>
            </a:xfrm>
            <a:prstGeom prst="rect">
              <a:avLst/>
            </a:prstGeom>
          </p:spPr>
        </p:pic>
        <p:pic>
          <p:nvPicPr>
            <p:cNvPr id="107" name="Picture 106" descr="A screenshot of a computer&#13;&#10;&#13;&#10;Description automatically generated">
              <a:extLst>
                <a:ext uri="{FF2B5EF4-FFF2-40B4-BE49-F238E27FC236}">
                  <a16:creationId xmlns:a16="http://schemas.microsoft.com/office/drawing/2014/main" id="{DA761DF8-51AF-0445-8EAB-A752E107E15B}"/>
                </a:ext>
              </a:extLst>
            </p:cNvPr>
            <p:cNvPicPr>
              <a:picLocks noChangeAspect="1"/>
            </p:cNvPicPr>
            <p:nvPr/>
          </p:nvPicPr>
          <p:blipFill rotWithShape="1">
            <a:blip r:embed="rId2">
              <a:extLst>
                <a:ext uri="{BEBA8EAE-BF5A-486C-A8C5-ECC9F3942E4B}">
                  <a14:imgProps xmlns:a14="http://schemas.microsoft.com/office/drawing/2010/main">
                    <a14:imgLayer r:embed="rId15">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10656440" y="1729429"/>
              <a:ext cx="947698" cy="583661"/>
            </a:xfrm>
            <a:prstGeom prst="rect">
              <a:avLst/>
            </a:prstGeom>
          </p:spPr>
        </p:pic>
      </p:grpSp>
      <p:grpSp>
        <p:nvGrpSpPr>
          <p:cNvPr id="109" name="Group 108">
            <a:extLst>
              <a:ext uri="{FF2B5EF4-FFF2-40B4-BE49-F238E27FC236}">
                <a16:creationId xmlns:a16="http://schemas.microsoft.com/office/drawing/2014/main" id="{EF665813-00E4-D649-8A28-D67DE9CA90C5}"/>
              </a:ext>
            </a:extLst>
          </p:cNvPr>
          <p:cNvGrpSpPr/>
          <p:nvPr/>
        </p:nvGrpSpPr>
        <p:grpSpPr>
          <a:xfrm>
            <a:off x="3575279" y="2360311"/>
            <a:ext cx="656925" cy="701995"/>
            <a:chOff x="8271767" y="1842347"/>
            <a:chExt cx="1662014" cy="1351131"/>
          </a:xfrm>
        </p:grpSpPr>
        <p:pic>
          <p:nvPicPr>
            <p:cNvPr id="110" name="Picture 109" descr="A screenshot of a computer screen&#13;&#10;&#13;&#10;Description automatically generated">
              <a:extLst>
                <a:ext uri="{FF2B5EF4-FFF2-40B4-BE49-F238E27FC236}">
                  <a16:creationId xmlns:a16="http://schemas.microsoft.com/office/drawing/2014/main" id="{344C7DFA-DA5E-9D40-B1C2-6AE4C62D9421}"/>
                </a:ext>
              </a:extLst>
            </p:cNvPr>
            <p:cNvPicPr>
              <a:picLocks noChangeAspect="1"/>
            </p:cNvPicPr>
            <p:nvPr/>
          </p:nvPicPr>
          <p:blipFill rotWithShape="1">
            <a:blip r:embed="rId6"/>
            <a:srcRect l="39422" t="54617" r="36634" b="21904"/>
            <a:stretch/>
          </p:blipFill>
          <p:spPr>
            <a:xfrm>
              <a:off x="8271767" y="2345033"/>
              <a:ext cx="1662014" cy="848445"/>
            </a:xfrm>
            <a:prstGeom prst="rect">
              <a:avLst/>
            </a:prstGeom>
          </p:spPr>
        </p:pic>
        <p:sp>
          <p:nvSpPr>
            <p:cNvPr id="111" name="TextBox 110">
              <a:extLst>
                <a:ext uri="{FF2B5EF4-FFF2-40B4-BE49-F238E27FC236}">
                  <a16:creationId xmlns:a16="http://schemas.microsoft.com/office/drawing/2014/main" id="{7C7D98C0-B373-604F-9CD9-4F5D5D2DC132}"/>
                </a:ext>
              </a:extLst>
            </p:cNvPr>
            <p:cNvSpPr txBox="1"/>
            <p:nvPr/>
          </p:nvSpPr>
          <p:spPr>
            <a:xfrm>
              <a:off x="8274115" y="1842347"/>
              <a:ext cx="1550044" cy="710854"/>
            </a:xfrm>
            <a:prstGeom prst="rect">
              <a:avLst/>
            </a:prstGeom>
            <a:noFill/>
          </p:spPr>
          <p:txBody>
            <a:bodyPr wrap="none" rtlCol="0">
              <a:spAutoFit/>
            </a:bodyPr>
            <a:lstStyle/>
            <a:p>
              <a:r>
                <a:rPr lang="en-US" dirty="0">
                  <a:solidFill>
                    <a:srgbClr val="FF0000"/>
                  </a:solidFill>
                </a:rPr>
                <a:t>High</a:t>
              </a:r>
              <a:endParaRPr lang="en-US" dirty="0"/>
            </a:p>
          </p:txBody>
        </p:sp>
      </p:grpSp>
      <p:grpSp>
        <p:nvGrpSpPr>
          <p:cNvPr id="112" name="Group 111">
            <a:extLst>
              <a:ext uri="{FF2B5EF4-FFF2-40B4-BE49-F238E27FC236}">
                <a16:creationId xmlns:a16="http://schemas.microsoft.com/office/drawing/2014/main" id="{355D4D60-045D-EE47-8C35-7B2693E0CF10}"/>
              </a:ext>
            </a:extLst>
          </p:cNvPr>
          <p:cNvGrpSpPr/>
          <p:nvPr/>
        </p:nvGrpSpPr>
        <p:grpSpPr>
          <a:xfrm>
            <a:off x="5880694" y="2360311"/>
            <a:ext cx="656925" cy="701995"/>
            <a:chOff x="8271767" y="1842347"/>
            <a:chExt cx="1662014" cy="1351131"/>
          </a:xfrm>
        </p:grpSpPr>
        <p:pic>
          <p:nvPicPr>
            <p:cNvPr id="113" name="Picture 112" descr="A screenshot of a computer screen&#13;&#10;&#13;&#10;Description automatically generated">
              <a:extLst>
                <a:ext uri="{FF2B5EF4-FFF2-40B4-BE49-F238E27FC236}">
                  <a16:creationId xmlns:a16="http://schemas.microsoft.com/office/drawing/2014/main" id="{8D609D1B-F38A-AC41-ABBA-FCD79DA0BBAC}"/>
                </a:ext>
              </a:extLst>
            </p:cNvPr>
            <p:cNvPicPr>
              <a:picLocks noChangeAspect="1"/>
            </p:cNvPicPr>
            <p:nvPr/>
          </p:nvPicPr>
          <p:blipFill rotWithShape="1">
            <a:blip r:embed="rId6"/>
            <a:srcRect l="39422" t="54617" r="36634" b="21904"/>
            <a:stretch/>
          </p:blipFill>
          <p:spPr>
            <a:xfrm>
              <a:off x="8271767" y="2345033"/>
              <a:ext cx="1662014" cy="848445"/>
            </a:xfrm>
            <a:prstGeom prst="rect">
              <a:avLst/>
            </a:prstGeom>
          </p:spPr>
        </p:pic>
        <p:sp>
          <p:nvSpPr>
            <p:cNvPr id="114" name="TextBox 113">
              <a:extLst>
                <a:ext uri="{FF2B5EF4-FFF2-40B4-BE49-F238E27FC236}">
                  <a16:creationId xmlns:a16="http://schemas.microsoft.com/office/drawing/2014/main" id="{B1ABBED0-5BDF-5B49-A1EC-BD088F370026}"/>
                </a:ext>
              </a:extLst>
            </p:cNvPr>
            <p:cNvSpPr txBox="1"/>
            <p:nvPr/>
          </p:nvSpPr>
          <p:spPr>
            <a:xfrm>
              <a:off x="8274115" y="1842347"/>
              <a:ext cx="1550044" cy="710854"/>
            </a:xfrm>
            <a:prstGeom prst="rect">
              <a:avLst/>
            </a:prstGeom>
            <a:noFill/>
          </p:spPr>
          <p:txBody>
            <a:bodyPr wrap="none" rtlCol="0">
              <a:spAutoFit/>
            </a:bodyPr>
            <a:lstStyle/>
            <a:p>
              <a:r>
                <a:rPr lang="en-US" dirty="0">
                  <a:solidFill>
                    <a:srgbClr val="FF0000"/>
                  </a:solidFill>
                </a:rPr>
                <a:t>High</a:t>
              </a:r>
              <a:endParaRPr lang="en-US" dirty="0"/>
            </a:p>
          </p:txBody>
        </p:sp>
      </p:grpSp>
      <p:grpSp>
        <p:nvGrpSpPr>
          <p:cNvPr id="115" name="Group 114">
            <a:extLst>
              <a:ext uri="{FF2B5EF4-FFF2-40B4-BE49-F238E27FC236}">
                <a16:creationId xmlns:a16="http://schemas.microsoft.com/office/drawing/2014/main" id="{F3CD375E-9C21-8147-86D8-E45ADF0A24F1}"/>
              </a:ext>
            </a:extLst>
          </p:cNvPr>
          <p:cNvGrpSpPr/>
          <p:nvPr/>
        </p:nvGrpSpPr>
        <p:grpSpPr>
          <a:xfrm>
            <a:off x="6650019" y="2333567"/>
            <a:ext cx="612668" cy="681126"/>
            <a:chOff x="1957771" y="1847759"/>
            <a:chExt cx="1493658" cy="1496738"/>
          </a:xfrm>
        </p:grpSpPr>
        <p:pic>
          <p:nvPicPr>
            <p:cNvPr id="116" name="Picture 115" descr="A screenshot of a computer screen&#13;&#10;&#13;&#10;Description automatically generated">
              <a:extLst>
                <a:ext uri="{FF2B5EF4-FFF2-40B4-BE49-F238E27FC236}">
                  <a16:creationId xmlns:a16="http://schemas.microsoft.com/office/drawing/2014/main" id="{410F16DA-E5E6-F649-9385-96E60289E572}"/>
                </a:ext>
              </a:extLst>
            </p:cNvPr>
            <p:cNvPicPr>
              <a:picLocks noChangeAspect="1"/>
            </p:cNvPicPr>
            <p:nvPr/>
          </p:nvPicPr>
          <p:blipFill rotWithShape="1">
            <a:blip r:embed="rId6"/>
            <a:srcRect l="20087" t="13680" r="39969" b="48027"/>
            <a:stretch/>
          </p:blipFill>
          <p:spPr>
            <a:xfrm>
              <a:off x="1957771" y="2449537"/>
              <a:ext cx="1493658" cy="894960"/>
            </a:xfrm>
            <a:prstGeom prst="rect">
              <a:avLst/>
            </a:prstGeom>
          </p:spPr>
        </p:pic>
        <p:sp>
          <p:nvSpPr>
            <p:cNvPr id="117" name="TextBox 116">
              <a:extLst>
                <a:ext uri="{FF2B5EF4-FFF2-40B4-BE49-F238E27FC236}">
                  <a16:creationId xmlns:a16="http://schemas.microsoft.com/office/drawing/2014/main" id="{8C03EBAF-F7FE-144F-B18C-9C43EC6AAE2C}"/>
                </a:ext>
              </a:extLst>
            </p:cNvPr>
            <p:cNvSpPr txBox="1"/>
            <p:nvPr/>
          </p:nvSpPr>
          <p:spPr>
            <a:xfrm>
              <a:off x="2028370" y="1847759"/>
              <a:ext cx="1292578" cy="811587"/>
            </a:xfrm>
            <a:prstGeom prst="rect">
              <a:avLst/>
            </a:prstGeom>
            <a:noFill/>
          </p:spPr>
          <p:txBody>
            <a:bodyPr wrap="none" rtlCol="0">
              <a:spAutoFit/>
            </a:bodyPr>
            <a:lstStyle/>
            <a:p>
              <a:r>
                <a:rPr lang="en-US" dirty="0">
                  <a:solidFill>
                    <a:srgbClr val="00B050"/>
                  </a:solidFill>
                </a:rPr>
                <a:t>Low</a:t>
              </a:r>
              <a:endParaRPr lang="en-US" dirty="0"/>
            </a:p>
          </p:txBody>
        </p:sp>
      </p:grpSp>
      <p:grpSp>
        <p:nvGrpSpPr>
          <p:cNvPr id="118" name="Group 117">
            <a:extLst>
              <a:ext uri="{FF2B5EF4-FFF2-40B4-BE49-F238E27FC236}">
                <a16:creationId xmlns:a16="http://schemas.microsoft.com/office/drawing/2014/main" id="{B10B1305-DB4F-AE49-9EBE-6395AE1B44F8}"/>
              </a:ext>
            </a:extLst>
          </p:cNvPr>
          <p:cNvGrpSpPr/>
          <p:nvPr/>
        </p:nvGrpSpPr>
        <p:grpSpPr>
          <a:xfrm>
            <a:off x="11132368" y="2362160"/>
            <a:ext cx="612668" cy="681126"/>
            <a:chOff x="1957771" y="1847759"/>
            <a:chExt cx="1493658" cy="1496738"/>
          </a:xfrm>
        </p:grpSpPr>
        <p:pic>
          <p:nvPicPr>
            <p:cNvPr id="119" name="Picture 118" descr="A screenshot of a computer screen&#13;&#10;&#13;&#10;Description automatically generated">
              <a:extLst>
                <a:ext uri="{FF2B5EF4-FFF2-40B4-BE49-F238E27FC236}">
                  <a16:creationId xmlns:a16="http://schemas.microsoft.com/office/drawing/2014/main" id="{4CDFB3D3-BCA3-9647-B3AE-11A595804776}"/>
                </a:ext>
              </a:extLst>
            </p:cNvPr>
            <p:cNvPicPr>
              <a:picLocks noChangeAspect="1"/>
            </p:cNvPicPr>
            <p:nvPr/>
          </p:nvPicPr>
          <p:blipFill rotWithShape="1">
            <a:blip r:embed="rId6"/>
            <a:srcRect l="20087" t="13680" r="39969" b="48027"/>
            <a:stretch/>
          </p:blipFill>
          <p:spPr>
            <a:xfrm>
              <a:off x="1957771" y="2449537"/>
              <a:ext cx="1493658" cy="894960"/>
            </a:xfrm>
            <a:prstGeom prst="rect">
              <a:avLst/>
            </a:prstGeom>
          </p:spPr>
        </p:pic>
        <p:sp>
          <p:nvSpPr>
            <p:cNvPr id="120" name="TextBox 119">
              <a:extLst>
                <a:ext uri="{FF2B5EF4-FFF2-40B4-BE49-F238E27FC236}">
                  <a16:creationId xmlns:a16="http://schemas.microsoft.com/office/drawing/2014/main" id="{8221A98F-F662-BE4C-9C9A-C38A0937E37D}"/>
                </a:ext>
              </a:extLst>
            </p:cNvPr>
            <p:cNvSpPr txBox="1"/>
            <p:nvPr/>
          </p:nvSpPr>
          <p:spPr>
            <a:xfrm>
              <a:off x="2028370" y="1847759"/>
              <a:ext cx="1292578" cy="811587"/>
            </a:xfrm>
            <a:prstGeom prst="rect">
              <a:avLst/>
            </a:prstGeom>
            <a:noFill/>
          </p:spPr>
          <p:txBody>
            <a:bodyPr wrap="none" rtlCol="0">
              <a:spAutoFit/>
            </a:bodyPr>
            <a:lstStyle/>
            <a:p>
              <a:r>
                <a:rPr lang="en-US" dirty="0">
                  <a:solidFill>
                    <a:srgbClr val="00B050"/>
                  </a:solidFill>
                </a:rPr>
                <a:t>Low</a:t>
              </a:r>
              <a:endParaRPr lang="en-US" dirty="0"/>
            </a:p>
          </p:txBody>
        </p:sp>
      </p:grpSp>
      <p:grpSp>
        <p:nvGrpSpPr>
          <p:cNvPr id="121" name="Group 120">
            <a:extLst>
              <a:ext uri="{FF2B5EF4-FFF2-40B4-BE49-F238E27FC236}">
                <a16:creationId xmlns:a16="http://schemas.microsoft.com/office/drawing/2014/main" id="{E5A789DA-6F85-024E-AFAA-649570C5E4ED}"/>
              </a:ext>
            </a:extLst>
          </p:cNvPr>
          <p:cNvGrpSpPr/>
          <p:nvPr/>
        </p:nvGrpSpPr>
        <p:grpSpPr>
          <a:xfrm>
            <a:off x="9741229" y="2335217"/>
            <a:ext cx="612668" cy="681126"/>
            <a:chOff x="1957771" y="1847759"/>
            <a:chExt cx="1493658" cy="1496738"/>
          </a:xfrm>
        </p:grpSpPr>
        <p:pic>
          <p:nvPicPr>
            <p:cNvPr id="122" name="Picture 121" descr="A screenshot of a computer screen&#13;&#10;&#13;&#10;Description automatically generated">
              <a:extLst>
                <a:ext uri="{FF2B5EF4-FFF2-40B4-BE49-F238E27FC236}">
                  <a16:creationId xmlns:a16="http://schemas.microsoft.com/office/drawing/2014/main" id="{39B69D3F-7D30-5A49-ACE7-99DC23BB9E5B}"/>
                </a:ext>
              </a:extLst>
            </p:cNvPr>
            <p:cNvPicPr>
              <a:picLocks noChangeAspect="1"/>
            </p:cNvPicPr>
            <p:nvPr/>
          </p:nvPicPr>
          <p:blipFill rotWithShape="1">
            <a:blip r:embed="rId6"/>
            <a:srcRect l="20087" t="13680" r="39969" b="48027"/>
            <a:stretch/>
          </p:blipFill>
          <p:spPr>
            <a:xfrm>
              <a:off x="1957771" y="2449537"/>
              <a:ext cx="1493658" cy="894960"/>
            </a:xfrm>
            <a:prstGeom prst="rect">
              <a:avLst/>
            </a:prstGeom>
          </p:spPr>
        </p:pic>
        <p:sp>
          <p:nvSpPr>
            <p:cNvPr id="123" name="TextBox 122">
              <a:extLst>
                <a:ext uri="{FF2B5EF4-FFF2-40B4-BE49-F238E27FC236}">
                  <a16:creationId xmlns:a16="http://schemas.microsoft.com/office/drawing/2014/main" id="{4C82B348-0A60-C54E-8CE7-2ABA05B94A7E}"/>
                </a:ext>
              </a:extLst>
            </p:cNvPr>
            <p:cNvSpPr txBox="1"/>
            <p:nvPr/>
          </p:nvSpPr>
          <p:spPr>
            <a:xfrm>
              <a:off x="2028370" y="1847759"/>
              <a:ext cx="1292578" cy="811587"/>
            </a:xfrm>
            <a:prstGeom prst="rect">
              <a:avLst/>
            </a:prstGeom>
            <a:noFill/>
          </p:spPr>
          <p:txBody>
            <a:bodyPr wrap="none" rtlCol="0">
              <a:spAutoFit/>
            </a:bodyPr>
            <a:lstStyle/>
            <a:p>
              <a:r>
                <a:rPr lang="en-US" dirty="0">
                  <a:solidFill>
                    <a:srgbClr val="00B050"/>
                  </a:solidFill>
                </a:rPr>
                <a:t>Low</a:t>
              </a:r>
              <a:endParaRPr lang="en-US" dirty="0"/>
            </a:p>
          </p:txBody>
        </p:sp>
      </p:grpSp>
      <p:grpSp>
        <p:nvGrpSpPr>
          <p:cNvPr id="124" name="Group 123">
            <a:extLst>
              <a:ext uri="{FF2B5EF4-FFF2-40B4-BE49-F238E27FC236}">
                <a16:creationId xmlns:a16="http://schemas.microsoft.com/office/drawing/2014/main" id="{2EF155F8-8477-A844-AB3F-52CB3ABC4D19}"/>
              </a:ext>
            </a:extLst>
          </p:cNvPr>
          <p:cNvGrpSpPr/>
          <p:nvPr/>
        </p:nvGrpSpPr>
        <p:grpSpPr>
          <a:xfrm>
            <a:off x="10446557" y="2333567"/>
            <a:ext cx="612668" cy="681126"/>
            <a:chOff x="1957771" y="1847759"/>
            <a:chExt cx="1493658" cy="1496738"/>
          </a:xfrm>
        </p:grpSpPr>
        <p:pic>
          <p:nvPicPr>
            <p:cNvPr id="125" name="Picture 124" descr="A screenshot of a computer screen&#13;&#10;&#13;&#10;Description automatically generated">
              <a:extLst>
                <a:ext uri="{FF2B5EF4-FFF2-40B4-BE49-F238E27FC236}">
                  <a16:creationId xmlns:a16="http://schemas.microsoft.com/office/drawing/2014/main" id="{35972C13-C37B-BB46-AEA1-C7CAF325A54A}"/>
                </a:ext>
              </a:extLst>
            </p:cNvPr>
            <p:cNvPicPr>
              <a:picLocks noChangeAspect="1"/>
            </p:cNvPicPr>
            <p:nvPr/>
          </p:nvPicPr>
          <p:blipFill rotWithShape="1">
            <a:blip r:embed="rId6"/>
            <a:srcRect l="20087" t="13680" r="39969" b="48027"/>
            <a:stretch/>
          </p:blipFill>
          <p:spPr>
            <a:xfrm>
              <a:off x="1957771" y="2449537"/>
              <a:ext cx="1493658" cy="894960"/>
            </a:xfrm>
            <a:prstGeom prst="rect">
              <a:avLst/>
            </a:prstGeom>
          </p:spPr>
        </p:pic>
        <p:sp>
          <p:nvSpPr>
            <p:cNvPr id="126" name="TextBox 125">
              <a:extLst>
                <a:ext uri="{FF2B5EF4-FFF2-40B4-BE49-F238E27FC236}">
                  <a16:creationId xmlns:a16="http://schemas.microsoft.com/office/drawing/2014/main" id="{6E809D91-04DA-0548-BD87-EEB1BAC37B1B}"/>
                </a:ext>
              </a:extLst>
            </p:cNvPr>
            <p:cNvSpPr txBox="1"/>
            <p:nvPr/>
          </p:nvSpPr>
          <p:spPr>
            <a:xfrm>
              <a:off x="2028370" y="1847759"/>
              <a:ext cx="1292578" cy="811587"/>
            </a:xfrm>
            <a:prstGeom prst="rect">
              <a:avLst/>
            </a:prstGeom>
            <a:noFill/>
          </p:spPr>
          <p:txBody>
            <a:bodyPr wrap="none" rtlCol="0">
              <a:spAutoFit/>
            </a:bodyPr>
            <a:lstStyle/>
            <a:p>
              <a:r>
                <a:rPr lang="en-US" dirty="0">
                  <a:solidFill>
                    <a:srgbClr val="00B050"/>
                  </a:solidFill>
                </a:rPr>
                <a:t>Low</a:t>
              </a:r>
              <a:endParaRPr lang="en-US" dirty="0"/>
            </a:p>
          </p:txBody>
        </p:sp>
      </p:grpSp>
      <p:sp>
        <p:nvSpPr>
          <p:cNvPr id="15" name="TextBox 14">
            <a:extLst>
              <a:ext uri="{FF2B5EF4-FFF2-40B4-BE49-F238E27FC236}">
                <a16:creationId xmlns:a16="http://schemas.microsoft.com/office/drawing/2014/main" id="{9E35C10F-4DD9-3A44-840E-B825163CA630}"/>
              </a:ext>
            </a:extLst>
          </p:cNvPr>
          <p:cNvSpPr txBox="1"/>
          <p:nvPr/>
        </p:nvSpPr>
        <p:spPr>
          <a:xfrm>
            <a:off x="5943600" y="6896100"/>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26581487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1"/>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2"/>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8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5"/>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6"/>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37"/>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30"/>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86"/>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27"/>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38"/>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32"/>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89"/>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34"/>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0" nodeType="clickEffect">
                                  <p:stCondLst>
                                    <p:cond delay="0"/>
                                  </p:stCondLst>
                                  <p:childTnLst>
                                    <p:set>
                                      <p:cBhvr>
                                        <p:cTn id="60" dur="1" fill="hold">
                                          <p:stCondLst>
                                            <p:cond delay="0"/>
                                          </p:stCondLst>
                                        </p:cTn>
                                        <p:tgtEl>
                                          <p:spTgt spid="35"/>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6" grpId="0"/>
      <p:bldP spid="24" grpId="0"/>
      <p:bldP spid="25" grpId="0"/>
      <p:bldP spid="26" grpId="0"/>
      <p:bldP spid="27" grpId="0"/>
      <p:bldP spid="34" grpId="0"/>
      <p:bldP spid="35" grpId="0"/>
      <p:bldP spid="3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7C1A2F-CC34-EB48-80A6-2DECFFA9632B}"/>
              </a:ext>
            </a:extLst>
          </p:cNvPr>
          <p:cNvSpPr>
            <a:spLocks noGrp="1"/>
          </p:cNvSpPr>
          <p:nvPr>
            <p:ph type="title"/>
          </p:nvPr>
        </p:nvSpPr>
        <p:spPr>
          <a:xfrm>
            <a:off x="788376" y="65065"/>
            <a:ext cx="11072698" cy="1325563"/>
          </a:xfrm>
        </p:spPr>
        <p:txBody>
          <a:bodyPr/>
          <a:lstStyle/>
          <a:p>
            <a:r>
              <a:rPr lang="en-US" dirty="0"/>
              <a:t>Hidden Markov Model</a:t>
            </a:r>
          </a:p>
        </p:txBody>
      </p:sp>
      <p:grpSp>
        <p:nvGrpSpPr>
          <p:cNvPr id="3" name="Group 2">
            <a:extLst>
              <a:ext uri="{FF2B5EF4-FFF2-40B4-BE49-F238E27FC236}">
                <a16:creationId xmlns:a16="http://schemas.microsoft.com/office/drawing/2014/main" id="{42DEBF7A-0F94-3A4A-ACC6-DF13853DB670}"/>
              </a:ext>
            </a:extLst>
          </p:cNvPr>
          <p:cNvGrpSpPr/>
          <p:nvPr/>
        </p:nvGrpSpPr>
        <p:grpSpPr>
          <a:xfrm>
            <a:off x="838200" y="1764661"/>
            <a:ext cx="10498820" cy="4426954"/>
            <a:chOff x="838200" y="1764661"/>
            <a:chExt cx="10498820" cy="4426954"/>
          </a:xfrm>
        </p:grpSpPr>
        <p:pic>
          <p:nvPicPr>
            <p:cNvPr id="4" name="Picture 3" descr="A screenshot of a computer&#13;&#10;&#13;&#10;Description automatically generated">
              <a:extLst>
                <a:ext uri="{FF2B5EF4-FFF2-40B4-BE49-F238E27FC236}">
                  <a16:creationId xmlns:a16="http://schemas.microsoft.com/office/drawing/2014/main" id="{AD254E20-33D7-8043-B686-D63D6718CC60}"/>
                </a:ext>
              </a:extLst>
            </p:cNvPr>
            <p:cNvPicPr>
              <a:picLocks noChangeAspect="1"/>
            </p:cNvPicPr>
            <p:nvPr/>
          </p:nvPicPr>
          <p:blipFill rotWithShape="1">
            <a:blip r:embed="rId2">
              <a:extLst>
                <a:ext uri="{BEBA8EAE-BF5A-486C-A8C5-ECC9F3942E4B}">
                  <a14:imgProps xmlns:a14="http://schemas.microsoft.com/office/drawing/2010/main">
                    <a14:imgLayer r:embed="rId3">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2257530" y="2288447"/>
              <a:ext cx="2927894" cy="1844712"/>
            </a:xfrm>
            <a:prstGeom prst="rect">
              <a:avLst/>
            </a:prstGeom>
          </p:spPr>
        </p:pic>
        <p:pic>
          <p:nvPicPr>
            <p:cNvPr id="5" name="Picture 4" descr="A screenshot of a computer&#13;&#10;&#13;&#10;Description automatically generated">
              <a:extLst>
                <a:ext uri="{FF2B5EF4-FFF2-40B4-BE49-F238E27FC236}">
                  <a16:creationId xmlns:a16="http://schemas.microsoft.com/office/drawing/2014/main" id="{B437CDB3-9548-D740-84FE-1CAEE5663D8E}"/>
                </a:ext>
              </a:extLst>
            </p:cNvPr>
            <p:cNvPicPr>
              <a:picLocks noChangeAspect="1"/>
            </p:cNvPicPr>
            <p:nvPr/>
          </p:nvPicPr>
          <p:blipFill rotWithShape="1">
            <a:blip r:embed="rId4">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7006577" y="2288447"/>
              <a:ext cx="2559243" cy="1844712"/>
            </a:xfrm>
            <a:prstGeom prst="rect">
              <a:avLst/>
            </a:prstGeom>
          </p:spPr>
        </p:pic>
        <p:grpSp>
          <p:nvGrpSpPr>
            <p:cNvPr id="16" name="Group 15">
              <a:extLst>
                <a:ext uri="{FF2B5EF4-FFF2-40B4-BE49-F238E27FC236}">
                  <a16:creationId xmlns:a16="http://schemas.microsoft.com/office/drawing/2014/main" id="{38765782-72EE-B44C-B461-38BDE73A5451}"/>
                </a:ext>
              </a:extLst>
            </p:cNvPr>
            <p:cNvGrpSpPr/>
            <p:nvPr/>
          </p:nvGrpSpPr>
          <p:grpSpPr>
            <a:xfrm>
              <a:off x="3247586" y="4358626"/>
              <a:ext cx="867315" cy="744583"/>
              <a:chOff x="2390502" y="4384408"/>
              <a:chExt cx="867315" cy="744583"/>
            </a:xfrm>
          </p:grpSpPr>
          <p:cxnSp>
            <p:nvCxnSpPr>
              <p:cNvPr id="17" name="Straight Connector 16">
                <a:extLst>
                  <a:ext uri="{FF2B5EF4-FFF2-40B4-BE49-F238E27FC236}">
                    <a16:creationId xmlns:a16="http://schemas.microsoft.com/office/drawing/2014/main" id="{FFA98556-7440-2540-B251-1B253D655240}"/>
                  </a:ext>
                </a:extLst>
              </p:cNvPr>
              <p:cNvCxnSpPr>
                <a:cxnSpLocks/>
              </p:cNvCxnSpPr>
              <p:nvPr/>
            </p:nvCxnSpPr>
            <p:spPr>
              <a:xfrm flipH="1">
                <a:off x="2390502" y="4384408"/>
                <a:ext cx="444137" cy="744583"/>
              </a:xfrm>
              <a:prstGeom prst="line">
                <a:avLst/>
              </a:prstGeom>
              <a:ln w="5715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867A045-3660-4245-9BF7-B5F44BF3D71A}"/>
                  </a:ext>
                </a:extLst>
              </p:cNvPr>
              <p:cNvCxnSpPr>
                <a:cxnSpLocks/>
              </p:cNvCxnSpPr>
              <p:nvPr/>
            </p:nvCxnSpPr>
            <p:spPr>
              <a:xfrm>
                <a:off x="2813680" y="4384408"/>
                <a:ext cx="444137" cy="744583"/>
              </a:xfrm>
              <a:prstGeom prst="line">
                <a:avLst/>
              </a:prstGeom>
              <a:ln w="5715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19" name="Group 18">
              <a:extLst>
                <a:ext uri="{FF2B5EF4-FFF2-40B4-BE49-F238E27FC236}">
                  <a16:creationId xmlns:a16="http://schemas.microsoft.com/office/drawing/2014/main" id="{E3F0753C-75BB-094B-815E-2D7B3FD3D42B}"/>
                </a:ext>
              </a:extLst>
            </p:cNvPr>
            <p:cNvGrpSpPr/>
            <p:nvPr/>
          </p:nvGrpSpPr>
          <p:grpSpPr>
            <a:xfrm>
              <a:off x="2114018" y="4968107"/>
              <a:ext cx="1345157" cy="1188688"/>
              <a:chOff x="1957771" y="2101925"/>
              <a:chExt cx="1493658" cy="1242572"/>
            </a:xfrm>
          </p:grpSpPr>
          <p:pic>
            <p:nvPicPr>
              <p:cNvPr id="20" name="Picture 19" descr="A screenshot of a computer screen&#13;&#10;&#13;&#10;Description automatically generated">
                <a:extLst>
                  <a:ext uri="{FF2B5EF4-FFF2-40B4-BE49-F238E27FC236}">
                    <a16:creationId xmlns:a16="http://schemas.microsoft.com/office/drawing/2014/main" id="{1CEC1DF4-3E21-1841-979E-4F6AD69205B5}"/>
                  </a:ext>
                </a:extLst>
              </p:cNvPr>
              <p:cNvPicPr>
                <a:picLocks noChangeAspect="1"/>
              </p:cNvPicPr>
              <p:nvPr/>
            </p:nvPicPr>
            <p:blipFill rotWithShape="1">
              <a:blip r:embed="rId5"/>
              <a:srcRect l="20087" t="13680" r="39969" b="48027"/>
              <a:stretch/>
            </p:blipFill>
            <p:spPr>
              <a:xfrm>
                <a:off x="1957771" y="2449537"/>
                <a:ext cx="1493658" cy="894960"/>
              </a:xfrm>
              <a:prstGeom prst="rect">
                <a:avLst/>
              </a:prstGeom>
            </p:spPr>
          </p:pic>
          <p:sp>
            <p:nvSpPr>
              <p:cNvPr id="21" name="TextBox 20">
                <a:extLst>
                  <a:ext uri="{FF2B5EF4-FFF2-40B4-BE49-F238E27FC236}">
                    <a16:creationId xmlns:a16="http://schemas.microsoft.com/office/drawing/2014/main" id="{DE19630E-F877-4448-A34A-09EA9DB0629D}"/>
                  </a:ext>
                </a:extLst>
              </p:cNvPr>
              <p:cNvSpPr txBox="1"/>
              <p:nvPr/>
            </p:nvSpPr>
            <p:spPr>
              <a:xfrm>
                <a:off x="2388974" y="2101925"/>
                <a:ext cx="771510" cy="482593"/>
              </a:xfrm>
              <a:prstGeom prst="rect">
                <a:avLst/>
              </a:prstGeom>
              <a:noFill/>
            </p:spPr>
            <p:txBody>
              <a:bodyPr wrap="none" rtlCol="0">
                <a:spAutoFit/>
              </a:bodyPr>
              <a:lstStyle/>
              <a:p>
                <a:r>
                  <a:rPr lang="en-US" sz="2400" dirty="0">
                    <a:solidFill>
                      <a:srgbClr val="00B050"/>
                    </a:solidFill>
                  </a:rPr>
                  <a:t>Low</a:t>
                </a:r>
                <a:endParaRPr lang="en-US" sz="2400" dirty="0"/>
              </a:p>
            </p:txBody>
          </p:sp>
        </p:grpSp>
        <p:grpSp>
          <p:nvGrpSpPr>
            <p:cNvPr id="22" name="Group 21">
              <a:extLst>
                <a:ext uri="{FF2B5EF4-FFF2-40B4-BE49-F238E27FC236}">
                  <a16:creationId xmlns:a16="http://schemas.microsoft.com/office/drawing/2014/main" id="{0400C764-24F8-424F-AF3E-569A6A10FBEE}"/>
                </a:ext>
              </a:extLst>
            </p:cNvPr>
            <p:cNvGrpSpPr/>
            <p:nvPr/>
          </p:nvGrpSpPr>
          <p:grpSpPr>
            <a:xfrm>
              <a:off x="4012373" y="5086794"/>
              <a:ext cx="754660" cy="808320"/>
              <a:chOff x="8271767" y="1637702"/>
              <a:chExt cx="1909283" cy="1555776"/>
            </a:xfrm>
          </p:grpSpPr>
          <p:pic>
            <p:nvPicPr>
              <p:cNvPr id="23" name="Picture 22" descr="A screenshot of a computer screen&#13;&#10;&#13;&#10;Description automatically generated">
                <a:extLst>
                  <a:ext uri="{FF2B5EF4-FFF2-40B4-BE49-F238E27FC236}">
                    <a16:creationId xmlns:a16="http://schemas.microsoft.com/office/drawing/2014/main" id="{261B4050-D46B-D243-8183-77D53237DB47}"/>
                  </a:ext>
                </a:extLst>
              </p:cNvPr>
              <p:cNvPicPr>
                <a:picLocks noChangeAspect="1"/>
              </p:cNvPicPr>
              <p:nvPr/>
            </p:nvPicPr>
            <p:blipFill rotWithShape="1">
              <a:blip r:embed="rId5"/>
              <a:srcRect l="39422" t="54617" r="36634" b="21904"/>
              <a:stretch/>
            </p:blipFill>
            <p:spPr>
              <a:xfrm>
                <a:off x="8271767" y="2345033"/>
                <a:ext cx="1662014" cy="848445"/>
              </a:xfrm>
              <a:prstGeom prst="rect">
                <a:avLst/>
              </a:prstGeom>
            </p:spPr>
          </p:pic>
          <p:sp>
            <p:nvSpPr>
              <p:cNvPr id="24" name="TextBox 23">
                <a:extLst>
                  <a:ext uri="{FF2B5EF4-FFF2-40B4-BE49-F238E27FC236}">
                    <a16:creationId xmlns:a16="http://schemas.microsoft.com/office/drawing/2014/main" id="{AB12ECA8-2B57-D046-8B59-04C1769672FE}"/>
                  </a:ext>
                </a:extLst>
              </p:cNvPr>
              <p:cNvSpPr txBox="1"/>
              <p:nvPr/>
            </p:nvSpPr>
            <p:spPr>
              <a:xfrm>
                <a:off x="8274115" y="1637702"/>
                <a:ext cx="1906935" cy="888568"/>
              </a:xfrm>
              <a:prstGeom prst="rect">
                <a:avLst/>
              </a:prstGeom>
              <a:noFill/>
            </p:spPr>
            <p:txBody>
              <a:bodyPr wrap="none" rtlCol="0">
                <a:spAutoFit/>
              </a:bodyPr>
              <a:lstStyle/>
              <a:p>
                <a:r>
                  <a:rPr lang="en-US" sz="2400" dirty="0">
                    <a:solidFill>
                      <a:srgbClr val="FF0000"/>
                    </a:solidFill>
                  </a:rPr>
                  <a:t>High</a:t>
                </a:r>
                <a:endParaRPr lang="en-US" sz="2400" dirty="0"/>
              </a:p>
            </p:txBody>
          </p:sp>
        </p:grpSp>
        <p:sp>
          <p:nvSpPr>
            <p:cNvPr id="25" name="TextBox 24">
              <a:extLst>
                <a:ext uri="{FF2B5EF4-FFF2-40B4-BE49-F238E27FC236}">
                  <a16:creationId xmlns:a16="http://schemas.microsoft.com/office/drawing/2014/main" id="{7F0A5BA0-B6C9-CB48-863B-3734D0865C04}"/>
                </a:ext>
              </a:extLst>
            </p:cNvPr>
            <p:cNvSpPr txBox="1"/>
            <p:nvPr/>
          </p:nvSpPr>
          <p:spPr>
            <a:xfrm>
              <a:off x="2682801" y="4430131"/>
              <a:ext cx="572593" cy="461665"/>
            </a:xfrm>
            <a:prstGeom prst="rect">
              <a:avLst/>
            </a:prstGeom>
            <a:noFill/>
          </p:spPr>
          <p:txBody>
            <a:bodyPr wrap="none" rtlCol="0">
              <a:spAutoFit/>
            </a:bodyPr>
            <a:lstStyle/>
            <a:p>
              <a:r>
                <a:rPr lang="en-US" sz="2400" dirty="0"/>
                <a:t>0.8</a:t>
              </a:r>
            </a:p>
          </p:txBody>
        </p:sp>
        <p:sp>
          <p:nvSpPr>
            <p:cNvPr id="26" name="TextBox 25">
              <a:extLst>
                <a:ext uri="{FF2B5EF4-FFF2-40B4-BE49-F238E27FC236}">
                  <a16:creationId xmlns:a16="http://schemas.microsoft.com/office/drawing/2014/main" id="{42926F32-9F4F-BE40-96FC-43DEB94D9CF9}"/>
                </a:ext>
              </a:extLst>
            </p:cNvPr>
            <p:cNvSpPr txBox="1"/>
            <p:nvPr/>
          </p:nvSpPr>
          <p:spPr>
            <a:xfrm>
              <a:off x="4162821" y="4463578"/>
              <a:ext cx="572593" cy="461665"/>
            </a:xfrm>
            <a:prstGeom prst="rect">
              <a:avLst/>
            </a:prstGeom>
            <a:noFill/>
          </p:spPr>
          <p:txBody>
            <a:bodyPr wrap="none" rtlCol="0">
              <a:spAutoFit/>
            </a:bodyPr>
            <a:lstStyle/>
            <a:p>
              <a:r>
                <a:rPr lang="en-US" sz="2400" dirty="0"/>
                <a:t>0.2</a:t>
              </a:r>
            </a:p>
          </p:txBody>
        </p:sp>
        <p:grpSp>
          <p:nvGrpSpPr>
            <p:cNvPr id="27" name="Group 26">
              <a:extLst>
                <a:ext uri="{FF2B5EF4-FFF2-40B4-BE49-F238E27FC236}">
                  <a16:creationId xmlns:a16="http://schemas.microsoft.com/office/drawing/2014/main" id="{96447DB1-3FBB-F745-B141-19647397A572}"/>
                </a:ext>
              </a:extLst>
            </p:cNvPr>
            <p:cNvGrpSpPr/>
            <p:nvPr/>
          </p:nvGrpSpPr>
          <p:grpSpPr>
            <a:xfrm>
              <a:off x="7865512" y="4358626"/>
              <a:ext cx="867315" cy="744583"/>
              <a:chOff x="2390502" y="4384408"/>
              <a:chExt cx="867315" cy="744583"/>
            </a:xfrm>
          </p:grpSpPr>
          <p:cxnSp>
            <p:nvCxnSpPr>
              <p:cNvPr id="28" name="Straight Connector 27">
                <a:extLst>
                  <a:ext uri="{FF2B5EF4-FFF2-40B4-BE49-F238E27FC236}">
                    <a16:creationId xmlns:a16="http://schemas.microsoft.com/office/drawing/2014/main" id="{67280C46-310B-B74B-A23D-95D13A0A8F8B}"/>
                  </a:ext>
                </a:extLst>
              </p:cNvPr>
              <p:cNvCxnSpPr>
                <a:cxnSpLocks/>
              </p:cNvCxnSpPr>
              <p:nvPr/>
            </p:nvCxnSpPr>
            <p:spPr>
              <a:xfrm flipH="1">
                <a:off x="2390502" y="4384408"/>
                <a:ext cx="444137" cy="744583"/>
              </a:xfrm>
              <a:prstGeom prst="line">
                <a:avLst/>
              </a:prstGeom>
              <a:ln w="5715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7391F98B-9C37-BA45-B007-3C3178C44497}"/>
                  </a:ext>
                </a:extLst>
              </p:cNvPr>
              <p:cNvCxnSpPr>
                <a:cxnSpLocks/>
              </p:cNvCxnSpPr>
              <p:nvPr/>
            </p:nvCxnSpPr>
            <p:spPr>
              <a:xfrm>
                <a:off x="2813680" y="4384408"/>
                <a:ext cx="444137" cy="744583"/>
              </a:xfrm>
              <a:prstGeom prst="line">
                <a:avLst/>
              </a:prstGeom>
              <a:ln w="5715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30" name="Group 29">
              <a:extLst>
                <a:ext uri="{FF2B5EF4-FFF2-40B4-BE49-F238E27FC236}">
                  <a16:creationId xmlns:a16="http://schemas.microsoft.com/office/drawing/2014/main" id="{13BC62A1-C66D-C246-91A3-14A7800E3FCA}"/>
                </a:ext>
              </a:extLst>
            </p:cNvPr>
            <p:cNvGrpSpPr/>
            <p:nvPr/>
          </p:nvGrpSpPr>
          <p:grpSpPr>
            <a:xfrm>
              <a:off x="7393788" y="5111859"/>
              <a:ext cx="837766" cy="846193"/>
              <a:chOff x="1957771" y="1847759"/>
              <a:chExt cx="1632104" cy="1496738"/>
            </a:xfrm>
          </p:grpSpPr>
          <p:pic>
            <p:nvPicPr>
              <p:cNvPr id="31" name="Picture 30" descr="A screenshot of a computer screen&#13;&#10;&#13;&#10;Description automatically generated">
                <a:extLst>
                  <a:ext uri="{FF2B5EF4-FFF2-40B4-BE49-F238E27FC236}">
                    <a16:creationId xmlns:a16="http://schemas.microsoft.com/office/drawing/2014/main" id="{247CE10D-8473-CB4D-9EA5-A40FB83FF5A3}"/>
                  </a:ext>
                </a:extLst>
              </p:cNvPr>
              <p:cNvPicPr>
                <a:picLocks noChangeAspect="1"/>
              </p:cNvPicPr>
              <p:nvPr/>
            </p:nvPicPr>
            <p:blipFill rotWithShape="1">
              <a:blip r:embed="rId5"/>
              <a:srcRect l="20087" t="13680" r="39969" b="48027"/>
              <a:stretch/>
            </p:blipFill>
            <p:spPr>
              <a:xfrm>
                <a:off x="1957771" y="2449537"/>
                <a:ext cx="1493658" cy="894960"/>
              </a:xfrm>
              <a:prstGeom prst="rect">
                <a:avLst/>
              </a:prstGeom>
            </p:spPr>
          </p:pic>
          <p:sp>
            <p:nvSpPr>
              <p:cNvPr id="32" name="TextBox 31">
                <a:extLst>
                  <a:ext uri="{FF2B5EF4-FFF2-40B4-BE49-F238E27FC236}">
                    <a16:creationId xmlns:a16="http://schemas.microsoft.com/office/drawing/2014/main" id="{90E7BC40-86DB-6045-9A81-1E3FE505F131}"/>
                  </a:ext>
                </a:extLst>
              </p:cNvPr>
              <p:cNvSpPr txBox="1"/>
              <p:nvPr/>
            </p:nvSpPr>
            <p:spPr>
              <a:xfrm>
                <a:off x="2236280" y="1847759"/>
                <a:ext cx="1353595" cy="816589"/>
              </a:xfrm>
              <a:prstGeom prst="rect">
                <a:avLst/>
              </a:prstGeom>
              <a:noFill/>
            </p:spPr>
            <p:txBody>
              <a:bodyPr wrap="none" rtlCol="0">
                <a:spAutoFit/>
              </a:bodyPr>
              <a:lstStyle/>
              <a:p>
                <a:r>
                  <a:rPr lang="en-US" sz="2400" dirty="0">
                    <a:solidFill>
                      <a:srgbClr val="00B050"/>
                    </a:solidFill>
                  </a:rPr>
                  <a:t>Low</a:t>
                </a:r>
                <a:endParaRPr lang="en-US" sz="2400" dirty="0"/>
              </a:p>
            </p:txBody>
          </p:sp>
        </p:grpSp>
        <p:grpSp>
          <p:nvGrpSpPr>
            <p:cNvPr id="33" name="Group 32">
              <a:extLst>
                <a:ext uri="{FF2B5EF4-FFF2-40B4-BE49-F238E27FC236}">
                  <a16:creationId xmlns:a16="http://schemas.microsoft.com/office/drawing/2014/main" id="{ED812035-8BD0-A341-830A-FD9A9BF621A0}"/>
                </a:ext>
              </a:extLst>
            </p:cNvPr>
            <p:cNvGrpSpPr/>
            <p:nvPr/>
          </p:nvGrpSpPr>
          <p:grpSpPr>
            <a:xfrm>
              <a:off x="8480352" y="5127228"/>
              <a:ext cx="1345157" cy="1064387"/>
              <a:chOff x="8271767" y="2108561"/>
              <a:chExt cx="1662014" cy="1084917"/>
            </a:xfrm>
          </p:grpSpPr>
          <p:pic>
            <p:nvPicPr>
              <p:cNvPr id="34" name="Picture 33" descr="A screenshot of a computer screen&#13;&#10;&#13;&#10;Description automatically generated">
                <a:extLst>
                  <a:ext uri="{FF2B5EF4-FFF2-40B4-BE49-F238E27FC236}">
                    <a16:creationId xmlns:a16="http://schemas.microsoft.com/office/drawing/2014/main" id="{B0ACD9BC-8FF7-6D47-9169-E475DA608373}"/>
                  </a:ext>
                </a:extLst>
              </p:cNvPr>
              <p:cNvPicPr>
                <a:picLocks noChangeAspect="1"/>
              </p:cNvPicPr>
              <p:nvPr/>
            </p:nvPicPr>
            <p:blipFill rotWithShape="1">
              <a:blip r:embed="rId5"/>
              <a:srcRect l="39422" t="54617" r="36634" b="21904"/>
              <a:stretch/>
            </p:blipFill>
            <p:spPr>
              <a:xfrm>
                <a:off x="8271767" y="2345033"/>
                <a:ext cx="1662014" cy="848445"/>
              </a:xfrm>
              <a:prstGeom prst="rect">
                <a:avLst/>
              </a:prstGeom>
            </p:spPr>
          </p:pic>
          <p:sp>
            <p:nvSpPr>
              <p:cNvPr id="35" name="TextBox 34">
                <a:extLst>
                  <a:ext uri="{FF2B5EF4-FFF2-40B4-BE49-F238E27FC236}">
                    <a16:creationId xmlns:a16="http://schemas.microsoft.com/office/drawing/2014/main" id="{1407E5A4-7997-BB4F-8132-E51B262FE675}"/>
                  </a:ext>
                </a:extLst>
              </p:cNvPr>
              <p:cNvSpPr txBox="1"/>
              <p:nvPr/>
            </p:nvSpPr>
            <p:spPr>
              <a:xfrm>
                <a:off x="8715592" y="2108561"/>
                <a:ext cx="931277" cy="470570"/>
              </a:xfrm>
              <a:prstGeom prst="rect">
                <a:avLst/>
              </a:prstGeom>
              <a:noFill/>
            </p:spPr>
            <p:txBody>
              <a:bodyPr wrap="none" rtlCol="0">
                <a:spAutoFit/>
              </a:bodyPr>
              <a:lstStyle/>
              <a:p>
                <a:r>
                  <a:rPr lang="en-US" sz="2400" dirty="0">
                    <a:solidFill>
                      <a:srgbClr val="FF0000"/>
                    </a:solidFill>
                  </a:rPr>
                  <a:t>High</a:t>
                </a:r>
                <a:endParaRPr lang="en-US" sz="2400" dirty="0"/>
              </a:p>
            </p:txBody>
          </p:sp>
        </p:grpSp>
        <p:sp>
          <p:nvSpPr>
            <p:cNvPr id="36" name="TextBox 35">
              <a:extLst>
                <a:ext uri="{FF2B5EF4-FFF2-40B4-BE49-F238E27FC236}">
                  <a16:creationId xmlns:a16="http://schemas.microsoft.com/office/drawing/2014/main" id="{83815B64-0297-FC48-8937-0C86B90D72A5}"/>
                </a:ext>
              </a:extLst>
            </p:cNvPr>
            <p:cNvSpPr txBox="1"/>
            <p:nvPr/>
          </p:nvSpPr>
          <p:spPr>
            <a:xfrm>
              <a:off x="7461299" y="4456877"/>
              <a:ext cx="572593" cy="461665"/>
            </a:xfrm>
            <a:prstGeom prst="rect">
              <a:avLst/>
            </a:prstGeom>
            <a:noFill/>
          </p:spPr>
          <p:txBody>
            <a:bodyPr wrap="none" rtlCol="0">
              <a:spAutoFit/>
            </a:bodyPr>
            <a:lstStyle/>
            <a:p>
              <a:r>
                <a:rPr lang="en-US" sz="2400" dirty="0"/>
                <a:t>0.4</a:t>
              </a:r>
            </a:p>
          </p:txBody>
        </p:sp>
        <p:sp>
          <p:nvSpPr>
            <p:cNvPr id="37" name="TextBox 36">
              <a:extLst>
                <a:ext uri="{FF2B5EF4-FFF2-40B4-BE49-F238E27FC236}">
                  <a16:creationId xmlns:a16="http://schemas.microsoft.com/office/drawing/2014/main" id="{4CB53639-19EF-0147-A48D-FF4F8EB15B45}"/>
                </a:ext>
              </a:extLst>
            </p:cNvPr>
            <p:cNvSpPr txBox="1"/>
            <p:nvPr/>
          </p:nvSpPr>
          <p:spPr>
            <a:xfrm>
              <a:off x="8780747" y="4463578"/>
              <a:ext cx="572593" cy="461665"/>
            </a:xfrm>
            <a:prstGeom prst="rect">
              <a:avLst/>
            </a:prstGeom>
            <a:noFill/>
          </p:spPr>
          <p:txBody>
            <a:bodyPr wrap="none" rtlCol="0">
              <a:spAutoFit/>
            </a:bodyPr>
            <a:lstStyle/>
            <a:p>
              <a:r>
                <a:rPr lang="en-US" sz="2400" dirty="0"/>
                <a:t>0.6</a:t>
              </a:r>
            </a:p>
          </p:txBody>
        </p:sp>
        <p:cxnSp>
          <p:nvCxnSpPr>
            <p:cNvPr id="51" name="Curved Connector 50">
              <a:extLst>
                <a:ext uri="{FF2B5EF4-FFF2-40B4-BE49-F238E27FC236}">
                  <a16:creationId xmlns:a16="http://schemas.microsoft.com/office/drawing/2014/main" id="{D0822B81-ECEF-F24B-9736-B957C8047BC4}"/>
                </a:ext>
              </a:extLst>
            </p:cNvPr>
            <p:cNvCxnSpPr>
              <a:cxnSpLocks/>
            </p:cNvCxnSpPr>
            <p:nvPr/>
          </p:nvCxnSpPr>
          <p:spPr>
            <a:xfrm rot="16200000" flipH="1" flipV="1">
              <a:off x="2510849" y="2517576"/>
              <a:ext cx="662782" cy="457200"/>
            </a:xfrm>
            <a:prstGeom prst="curvedConnector4">
              <a:avLst>
                <a:gd name="adj1" fmla="val -138949"/>
                <a:gd name="adj2" fmla="val 367143"/>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5" name="Curved Connector 64">
              <a:extLst>
                <a:ext uri="{FF2B5EF4-FFF2-40B4-BE49-F238E27FC236}">
                  <a16:creationId xmlns:a16="http://schemas.microsoft.com/office/drawing/2014/main" id="{1F6D443D-94AF-AA4C-B8E1-BF69BD64F0E7}"/>
                </a:ext>
              </a:extLst>
            </p:cNvPr>
            <p:cNvCxnSpPr>
              <a:cxnSpLocks/>
            </p:cNvCxnSpPr>
            <p:nvPr/>
          </p:nvCxnSpPr>
          <p:spPr>
            <a:xfrm rot="5400000" flipH="1" flipV="1">
              <a:off x="5931163" y="1620212"/>
              <a:ext cx="12700" cy="2343533"/>
            </a:xfrm>
            <a:prstGeom prst="curvedConnector3">
              <a:avLst>
                <a:gd name="adj1" fmla="val 447429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9" name="Curved Connector 68">
              <a:extLst>
                <a:ext uri="{FF2B5EF4-FFF2-40B4-BE49-F238E27FC236}">
                  <a16:creationId xmlns:a16="http://schemas.microsoft.com/office/drawing/2014/main" id="{AECD0BFD-99F1-1349-B8F0-E608DEC69902}"/>
                </a:ext>
              </a:extLst>
            </p:cNvPr>
            <p:cNvCxnSpPr>
              <a:cxnSpLocks/>
            </p:cNvCxnSpPr>
            <p:nvPr/>
          </p:nvCxnSpPr>
          <p:spPr>
            <a:xfrm rot="5400000" flipV="1">
              <a:off x="8736772" y="2516708"/>
              <a:ext cx="662782" cy="457200"/>
            </a:xfrm>
            <a:prstGeom prst="curvedConnector4">
              <a:avLst>
                <a:gd name="adj1" fmla="val -138949"/>
                <a:gd name="adj2" fmla="val 367143"/>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5" name="Curved Connector 74">
              <a:extLst>
                <a:ext uri="{FF2B5EF4-FFF2-40B4-BE49-F238E27FC236}">
                  <a16:creationId xmlns:a16="http://schemas.microsoft.com/office/drawing/2014/main" id="{9E28B690-CA7D-3241-8F8A-6AE89F89417D}"/>
                </a:ext>
              </a:extLst>
            </p:cNvPr>
            <p:cNvCxnSpPr>
              <a:cxnSpLocks/>
            </p:cNvCxnSpPr>
            <p:nvPr/>
          </p:nvCxnSpPr>
          <p:spPr>
            <a:xfrm rot="5400000">
              <a:off x="5931164" y="2150192"/>
              <a:ext cx="12700" cy="2343533"/>
            </a:xfrm>
            <a:prstGeom prst="curvedConnector3">
              <a:avLst>
                <a:gd name="adj1" fmla="val 447429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6" name="TextBox 75">
              <a:extLst>
                <a:ext uri="{FF2B5EF4-FFF2-40B4-BE49-F238E27FC236}">
                  <a16:creationId xmlns:a16="http://schemas.microsoft.com/office/drawing/2014/main" id="{3CFC4651-D674-5641-8AD2-8AAA64E45C2F}"/>
                </a:ext>
              </a:extLst>
            </p:cNvPr>
            <p:cNvSpPr txBox="1"/>
            <p:nvPr/>
          </p:nvSpPr>
          <p:spPr>
            <a:xfrm>
              <a:off x="838200" y="1919115"/>
              <a:ext cx="572593" cy="461665"/>
            </a:xfrm>
            <a:prstGeom prst="rect">
              <a:avLst/>
            </a:prstGeom>
            <a:noFill/>
          </p:spPr>
          <p:txBody>
            <a:bodyPr wrap="none" rtlCol="0">
              <a:spAutoFit/>
            </a:bodyPr>
            <a:lstStyle/>
            <a:p>
              <a:r>
                <a:rPr lang="en-US" sz="2400" dirty="0"/>
                <a:t>0.8</a:t>
              </a:r>
            </a:p>
          </p:txBody>
        </p:sp>
        <p:sp>
          <p:nvSpPr>
            <p:cNvPr id="77" name="TextBox 76">
              <a:extLst>
                <a:ext uri="{FF2B5EF4-FFF2-40B4-BE49-F238E27FC236}">
                  <a16:creationId xmlns:a16="http://schemas.microsoft.com/office/drawing/2014/main" id="{05B3C13D-173F-8547-A3DA-63F8638CF58A}"/>
                </a:ext>
              </a:extLst>
            </p:cNvPr>
            <p:cNvSpPr txBox="1"/>
            <p:nvPr/>
          </p:nvSpPr>
          <p:spPr>
            <a:xfrm>
              <a:off x="5699307" y="1764661"/>
              <a:ext cx="572593" cy="461665"/>
            </a:xfrm>
            <a:prstGeom prst="rect">
              <a:avLst/>
            </a:prstGeom>
            <a:noFill/>
          </p:spPr>
          <p:txBody>
            <a:bodyPr wrap="none" rtlCol="0">
              <a:spAutoFit/>
            </a:bodyPr>
            <a:lstStyle/>
            <a:p>
              <a:r>
                <a:rPr lang="en-US" sz="2400" dirty="0"/>
                <a:t>0.2</a:t>
              </a:r>
            </a:p>
          </p:txBody>
        </p:sp>
        <p:sp>
          <p:nvSpPr>
            <p:cNvPr id="78" name="TextBox 77">
              <a:extLst>
                <a:ext uri="{FF2B5EF4-FFF2-40B4-BE49-F238E27FC236}">
                  <a16:creationId xmlns:a16="http://schemas.microsoft.com/office/drawing/2014/main" id="{FC9241D1-E249-534C-9756-10EFE7FD4046}"/>
                </a:ext>
              </a:extLst>
            </p:cNvPr>
            <p:cNvSpPr txBox="1"/>
            <p:nvPr/>
          </p:nvSpPr>
          <p:spPr>
            <a:xfrm>
              <a:off x="10764427" y="2103781"/>
              <a:ext cx="572593" cy="461665"/>
            </a:xfrm>
            <a:prstGeom prst="rect">
              <a:avLst/>
            </a:prstGeom>
            <a:noFill/>
          </p:spPr>
          <p:txBody>
            <a:bodyPr wrap="none" rtlCol="0">
              <a:spAutoFit/>
            </a:bodyPr>
            <a:lstStyle/>
            <a:p>
              <a:r>
                <a:rPr lang="en-US" sz="2400" dirty="0"/>
                <a:t>0.6</a:t>
              </a:r>
            </a:p>
          </p:txBody>
        </p:sp>
        <p:sp>
          <p:nvSpPr>
            <p:cNvPr id="79" name="TextBox 78">
              <a:extLst>
                <a:ext uri="{FF2B5EF4-FFF2-40B4-BE49-F238E27FC236}">
                  <a16:creationId xmlns:a16="http://schemas.microsoft.com/office/drawing/2014/main" id="{1248D7E6-B7CC-A34D-B89B-0F9F6A918783}"/>
                </a:ext>
              </a:extLst>
            </p:cNvPr>
            <p:cNvSpPr txBox="1"/>
            <p:nvPr/>
          </p:nvSpPr>
          <p:spPr>
            <a:xfrm>
              <a:off x="5807970" y="3948493"/>
              <a:ext cx="572593" cy="461665"/>
            </a:xfrm>
            <a:prstGeom prst="rect">
              <a:avLst/>
            </a:prstGeom>
            <a:noFill/>
          </p:spPr>
          <p:txBody>
            <a:bodyPr wrap="none" rtlCol="0">
              <a:spAutoFit/>
            </a:bodyPr>
            <a:lstStyle/>
            <a:p>
              <a:r>
                <a:rPr lang="en-US" sz="2400" dirty="0"/>
                <a:t>0.4</a:t>
              </a:r>
            </a:p>
          </p:txBody>
        </p:sp>
      </p:grpSp>
    </p:spTree>
    <p:extLst>
      <p:ext uri="{BB962C8B-B14F-4D97-AF65-F5344CB8AC3E}">
        <p14:creationId xmlns:p14="http://schemas.microsoft.com/office/powerpoint/2010/main" val="5186321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5B548B-4E5D-474B-95C4-56C021C43872}"/>
              </a:ext>
            </a:extLst>
          </p:cNvPr>
          <p:cNvSpPr>
            <a:spLocks noGrp="1"/>
          </p:cNvSpPr>
          <p:nvPr>
            <p:ph type="title"/>
          </p:nvPr>
        </p:nvSpPr>
        <p:spPr/>
        <p:txBody>
          <a:bodyPr/>
          <a:lstStyle/>
          <a:p>
            <a:r>
              <a:rPr lang="en-US" dirty="0"/>
              <a:t>Questions of Interest</a:t>
            </a:r>
          </a:p>
        </p:txBody>
      </p:sp>
      <p:sp>
        <p:nvSpPr>
          <p:cNvPr id="3" name="Content Placeholder 2">
            <a:extLst>
              <a:ext uri="{FF2B5EF4-FFF2-40B4-BE49-F238E27FC236}">
                <a16:creationId xmlns:a16="http://schemas.microsoft.com/office/drawing/2014/main" id="{7512F48C-49C8-C144-AF7B-FD1F36C6401D}"/>
              </a:ext>
            </a:extLst>
          </p:cNvPr>
          <p:cNvSpPr>
            <a:spLocks noGrp="1"/>
          </p:cNvSpPr>
          <p:nvPr>
            <p:ph idx="1"/>
          </p:nvPr>
        </p:nvSpPr>
        <p:spPr/>
        <p:txBody>
          <a:bodyPr/>
          <a:lstStyle/>
          <a:p>
            <a:r>
              <a:rPr lang="en-US" strike="sngStrike" dirty="0"/>
              <a:t>How do we estimate transition and observation probabilities?</a:t>
            </a:r>
          </a:p>
          <a:p>
            <a:r>
              <a:rPr lang="en-US" dirty="0"/>
              <a:t>What is the probability that the patient at some hour has kidney failure?</a:t>
            </a:r>
          </a:p>
          <a:p>
            <a:r>
              <a:rPr lang="en-US" dirty="0"/>
              <a:t>If the blood pressure is high, what is the probability that there is no kidney failure?</a:t>
            </a:r>
          </a:p>
          <a:p>
            <a:r>
              <a:rPr lang="en-US" dirty="0"/>
              <a:t>If for 3 consecutive hours, the patient has low, high, then low blood pressure, what is the patient’s state?</a:t>
            </a:r>
          </a:p>
        </p:txBody>
      </p:sp>
    </p:spTree>
    <p:extLst>
      <p:ext uri="{BB962C8B-B14F-4D97-AF65-F5344CB8AC3E}">
        <p14:creationId xmlns:p14="http://schemas.microsoft.com/office/powerpoint/2010/main" val="9231080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1B29E3-B282-434A-AFF8-AE56357AA183}"/>
              </a:ext>
            </a:extLst>
          </p:cNvPr>
          <p:cNvSpPr>
            <a:spLocks noGrp="1"/>
          </p:cNvSpPr>
          <p:nvPr>
            <p:ph type="title"/>
          </p:nvPr>
        </p:nvSpPr>
        <p:spPr>
          <a:xfrm>
            <a:off x="838200" y="365125"/>
            <a:ext cx="10744200" cy="1325563"/>
          </a:xfrm>
        </p:spPr>
        <p:txBody>
          <a:bodyPr/>
          <a:lstStyle/>
          <a:p>
            <a:r>
              <a:rPr lang="en-US" dirty="0"/>
              <a:t>If we had a lot of data we can compute P(     )…</a:t>
            </a:r>
          </a:p>
        </p:txBody>
      </p:sp>
      <p:grpSp>
        <p:nvGrpSpPr>
          <p:cNvPr id="4" name="Group 3">
            <a:extLst>
              <a:ext uri="{FF2B5EF4-FFF2-40B4-BE49-F238E27FC236}">
                <a16:creationId xmlns:a16="http://schemas.microsoft.com/office/drawing/2014/main" id="{9CFA6A9A-9615-4141-B7B9-6330EE94552D}"/>
              </a:ext>
            </a:extLst>
          </p:cNvPr>
          <p:cNvGrpSpPr/>
          <p:nvPr/>
        </p:nvGrpSpPr>
        <p:grpSpPr>
          <a:xfrm>
            <a:off x="457859" y="1710532"/>
            <a:ext cx="3516147" cy="259496"/>
            <a:chOff x="202549" y="1831217"/>
            <a:chExt cx="8098883" cy="744583"/>
          </a:xfrm>
        </p:grpSpPr>
        <p:pic>
          <p:nvPicPr>
            <p:cNvPr id="5" name="Picture 4" descr="A screenshot of a computer&#13;&#10;&#13;&#10;Description automatically generated">
              <a:extLst>
                <a:ext uri="{FF2B5EF4-FFF2-40B4-BE49-F238E27FC236}">
                  <a16:creationId xmlns:a16="http://schemas.microsoft.com/office/drawing/2014/main" id="{9DAAB2B2-91D8-C847-BEA5-05BFD692CFBF}"/>
                </a:ext>
              </a:extLst>
            </p:cNvPr>
            <p:cNvPicPr>
              <a:picLocks noChangeAspect="1"/>
            </p:cNvPicPr>
            <p:nvPr/>
          </p:nvPicPr>
          <p:blipFill rotWithShape="1">
            <a:blip r:embed="rId2">
              <a:extLst>
                <a:ext uri="{BEBA8EAE-BF5A-486C-A8C5-ECC9F3942E4B}">
                  <a14:imgProps xmlns:a14="http://schemas.microsoft.com/office/drawing/2010/main">
                    <a14:imgLayer r:embed="rId3">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202549" y="1831217"/>
              <a:ext cx="1181789" cy="744583"/>
            </a:xfrm>
            <a:prstGeom prst="rect">
              <a:avLst/>
            </a:prstGeom>
          </p:spPr>
        </p:pic>
        <p:pic>
          <p:nvPicPr>
            <p:cNvPr id="6" name="Picture 5" descr="A screenshot of a computer&#13;&#10;&#13;&#10;Description automatically generated">
              <a:extLst>
                <a:ext uri="{FF2B5EF4-FFF2-40B4-BE49-F238E27FC236}">
                  <a16:creationId xmlns:a16="http://schemas.microsoft.com/office/drawing/2014/main" id="{C39C50C4-2B40-5244-A43E-DE42563BC9A6}"/>
                </a:ext>
              </a:extLst>
            </p:cNvPr>
            <p:cNvPicPr>
              <a:picLocks noChangeAspect="1"/>
            </p:cNvPicPr>
            <p:nvPr/>
          </p:nvPicPr>
          <p:blipFill rotWithShape="1">
            <a:blip r:embed="rId4">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7268442" y="1831217"/>
              <a:ext cx="1032990" cy="744583"/>
            </a:xfrm>
            <a:prstGeom prst="rect">
              <a:avLst/>
            </a:prstGeom>
          </p:spPr>
        </p:pic>
        <p:pic>
          <p:nvPicPr>
            <p:cNvPr id="7" name="Picture 6" descr="A screenshot of a computer&#13;&#10;&#13;&#10;Description automatically generated">
              <a:extLst>
                <a:ext uri="{FF2B5EF4-FFF2-40B4-BE49-F238E27FC236}">
                  <a16:creationId xmlns:a16="http://schemas.microsoft.com/office/drawing/2014/main" id="{8C7C7627-F355-D84C-A12C-465910890E1A}"/>
                </a:ext>
              </a:extLst>
            </p:cNvPr>
            <p:cNvPicPr>
              <a:picLocks noChangeAspect="1"/>
            </p:cNvPicPr>
            <p:nvPr/>
          </p:nvPicPr>
          <p:blipFill rotWithShape="1">
            <a:blip r:embed="rId2">
              <a:extLst>
                <a:ext uri="{BEBA8EAE-BF5A-486C-A8C5-ECC9F3942E4B}">
                  <a14:imgProps xmlns:a14="http://schemas.microsoft.com/office/drawing/2010/main">
                    <a14:imgLayer r:embed="rId5">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1149204" y="1831217"/>
              <a:ext cx="1181789" cy="744583"/>
            </a:xfrm>
            <a:prstGeom prst="rect">
              <a:avLst/>
            </a:prstGeom>
          </p:spPr>
        </p:pic>
        <p:pic>
          <p:nvPicPr>
            <p:cNvPr id="8" name="Picture 7" descr="A screenshot of a computer&#13;&#10;&#13;&#10;Description automatically generated">
              <a:extLst>
                <a:ext uri="{FF2B5EF4-FFF2-40B4-BE49-F238E27FC236}">
                  <a16:creationId xmlns:a16="http://schemas.microsoft.com/office/drawing/2014/main" id="{2DB9F23B-16D8-8A4F-9F9D-9CF422D80AA9}"/>
                </a:ext>
              </a:extLst>
            </p:cNvPr>
            <p:cNvPicPr>
              <a:picLocks noChangeAspect="1"/>
            </p:cNvPicPr>
            <p:nvPr/>
          </p:nvPicPr>
          <p:blipFill rotWithShape="1">
            <a:blip r:embed="rId4">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3244258" y="1831217"/>
              <a:ext cx="1032990" cy="744583"/>
            </a:xfrm>
            <a:prstGeom prst="rect">
              <a:avLst/>
            </a:prstGeom>
          </p:spPr>
        </p:pic>
        <p:pic>
          <p:nvPicPr>
            <p:cNvPr id="9" name="Picture 8" descr="A screenshot of a computer&#13;&#10;&#13;&#10;Description automatically generated">
              <a:extLst>
                <a:ext uri="{FF2B5EF4-FFF2-40B4-BE49-F238E27FC236}">
                  <a16:creationId xmlns:a16="http://schemas.microsoft.com/office/drawing/2014/main" id="{664A100A-62CE-3744-AC74-88C28466E895}"/>
                </a:ext>
              </a:extLst>
            </p:cNvPr>
            <p:cNvPicPr>
              <a:picLocks noChangeAspect="1"/>
            </p:cNvPicPr>
            <p:nvPr/>
          </p:nvPicPr>
          <p:blipFill rotWithShape="1">
            <a:blip r:embed="rId4">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6268072" y="1831217"/>
              <a:ext cx="1032990" cy="744583"/>
            </a:xfrm>
            <a:prstGeom prst="rect">
              <a:avLst/>
            </a:prstGeom>
          </p:spPr>
        </p:pic>
        <p:pic>
          <p:nvPicPr>
            <p:cNvPr id="10" name="Picture 9" descr="A screenshot of a computer&#13;&#10;&#13;&#10;Description automatically generated">
              <a:extLst>
                <a:ext uri="{FF2B5EF4-FFF2-40B4-BE49-F238E27FC236}">
                  <a16:creationId xmlns:a16="http://schemas.microsoft.com/office/drawing/2014/main" id="{208F2EA8-858E-634C-B89D-5A17DF6A88F7}"/>
                </a:ext>
              </a:extLst>
            </p:cNvPr>
            <p:cNvPicPr>
              <a:picLocks noChangeAspect="1"/>
            </p:cNvPicPr>
            <p:nvPr/>
          </p:nvPicPr>
          <p:blipFill rotWithShape="1">
            <a:blip r:embed="rId2">
              <a:extLst>
                <a:ext uri="{BEBA8EAE-BF5A-486C-A8C5-ECC9F3942E4B}">
                  <a14:imgProps xmlns:a14="http://schemas.microsoft.com/office/drawing/2010/main">
                    <a14:imgLayer r:embed="rId6">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2087716" y="1831217"/>
              <a:ext cx="1181789" cy="744583"/>
            </a:xfrm>
            <a:prstGeom prst="rect">
              <a:avLst/>
            </a:prstGeom>
          </p:spPr>
        </p:pic>
        <p:pic>
          <p:nvPicPr>
            <p:cNvPr id="11" name="Picture 10" descr="A screenshot of a computer&#13;&#10;&#13;&#10;Description automatically generated">
              <a:extLst>
                <a:ext uri="{FF2B5EF4-FFF2-40B4-BE49-F238E27FC236}">
                  <a16:creationId xmlns:a16="http://schemas.microsoft.com/office/drawing/2014/main" id="{90BE5859-388B-CB41-9AA5-D63EC41F53A6}"/>
                </a:ext>
              </a:extLst>
            </p:cNvPr>
            <p:cNvPicPr>
              <a:picLocks noChangeAspect="1"/>
            </p:cNvPicPr>
            <p:nvPr/>
          </p:nvPicPr>
          <p:blipFill rotWithShape="1">
            <a:blip r:embed="rId2">
              <a:extLst>
                <a:ext uri="{BEBA8EAE-BF5A-486C-A8C5-ECC9F3942E4B}">
                  <a14:imgProps xmlns:a14="http://schemas.microsoft.com/office/drawing/2010/main">
                    <a14:imgLayer r:embed="rId5">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4184611" y="1831217"/>
              <a:ext cx="1181789" cy="744583"/>
            </a:xfrm>
            <a:prstGeom prst="rect">
              <a:avLst/>
            </a:prstGeom>
          </p:spPr>
        </p:pic>
        <p:pic>
          <p:nvPicPr>
            <p:cNvPr id="12" name="Picture 11" descr="A screenshot of a computer&#13;&#10;&#13;&#10;Description automatically generated">
              <a:extLst>
                <a:ext uri="{FF2B5EF4-FFF2-40B4-BE49-F238E27FC236}">
                  <a16:creationId xmlns:a16="http://schemas.microsoft.com/office/drawing/2014/main" id="{463EE336-5860-9243-8060-465B8AF8387C}"/>
                </a:ext>
              </a:extLst>
            </p:cNvPr>
            <p:cNvPicPr>
              <a:picLocks noChangeAspect="1"/>
            </p:cNvPicPr>
            <p:nvPr/>
          </p:nvPicPr>
          <p:blipFill rotWithShape="1">
            <a:blip r:embed="rId2">
              <a:extLst>
                <a:ext uri="{BEBA8EAE-BF5A-486C-A8C5-ECC9F3942E4B}">
                  <a14:imgProps xmlns:a14="http://schemas.microsoft.com/office/drawing/2010/main">
                    <a14:imgLayer r:embed="rId7">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5162312" y="1831217"/>
              <a:ext cx="1181789" cy="744583"/>
            </a:xfrm>
            <a:prstGeom prst="rect">
              <a:avLst/>
            </a:prstGeom>
          </p:spPr>
        </p:pic>
      </p:grpSp>
      <p:pic>
        <p:nvPicPr>
          <p:cNvPr id="16" name="Picture 15" descr="A screenshot of a computer&#13;&#10;&#13;&#10;Description automatically generated">
            <a:extLst>
              <a:ext uri="{FF2B5EF4-FFF2-40B4-BE49-F238E27FC236}">
                <a16:creationId xmlns:a16="http://schemas.microsoft.com/office/drawing/2014/main" id="{2E616384-B955-044E-9DF4-02397B5BC0BB}"/>
              </a:ext>
            </a:extLst>
          </p:cNvPr>
          <p:cNvPicPr>
            <a:picLocks noChangeAspect="1"/>
          </p:cNvPicPr>
          <p:nvPr/>
        </p:nvPicPr>
        <p:blipFill rotWithShape="1">
          <a:blip r:embed="rId4">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4590041" y="4010220"/>
            <a:ext cx="1032990" cy="744583"/>
          </a:xfrm>
          <a:prstGeom prst="rect">
            <a:avLst/>
          </a:prstGeom>
        </p:spPr>
      </p:pic>
      <p:pic>
        <p:nvPicPr>
          <p:cNvPr id="17" name="Picture 16" descr="A screenshot of a computer&#13;&#10;&#13;&#10;Description automatically generated">
            <a:extLst>
              <a:ext uri="{FF2B5EF4-FFF2-40B4-BE49-F238E27FC236}">
                <a16:creationId xmlns:a16="http://schemas.microsoft.com/office/drawing/2014/main" id="{16527245-234E-BD41-855E-86EB19EF8009}"/>
              </a:ext>
            </a:extLst>
          </p:cNvPr>
          <p:cNvPicPr>
            <a:picLocks noChangeAspect="1"/>
          </p:cNvPicPr>
          <p:nvPr/>
        </p:nvPicPr>
        <p:blipFill rotWithShape="1">
          <a:blip r:embed="rId2">
            <a:extLst>
              <a:ext uri="{BEBA8EAE-BF5A-486C-A8C5-ECC9F3942E4B}">
                <a14:imgProps xmlns:a14="http://schemas.microsoft.com/office/drawing/2010/main">
                  <a14:imgLayer r:embed="rId8">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4515641" y="5055086"/>
            <a:ext cx="1181789" cy="744583"/>
          </a:xfrm>
          <a:prstGeom prst="rect">
            <a:avLst/>
          </a:prstGeom>
        </p:spPr>
      </p:pic>
      <p:sp>
        <p:nvSpPr>
          <p:cNvPr id="18" name="TextBox 17">
            <a:extLst>
              <a:ext uri="{FF2B5EF4-FFF2-40B4-BE49-F238E27FC236}">
                <a16:creationId xmlns:a16="http://schemas.microsoft.com/office/drawing/2014/main" id="{B7C209B1-4478-1545-8D54-1481787AFE9F}"/>
              </a:ext>
            </a:extLst>
          </p:cNvPr>
          <p:cNvSpPr txBox="1"/>
          <p:nvPr/>
        </p:nvSpPr>
        <p:spPr>
          <a:xfrm>
            <a:off x="6352466" y="4110287"/>
            <a:ext cx="508473" cy="369332"/>
          </a:xfrm>
          <a:prstGeom prst="rect">
            <a:avLst/>
          </a:prstGeom>
          <a:noFill/>
        </p:spPr>
        <p:txBody>
          <a:bodyPr wrap="none" rtlCol="0">
            <a:spAutoFit/>
          </a:bodyPr>
          <a:lstStyle/>
          <a:p>
            <a:r>
              <a:rPr lang="en-US" dirty="0"/>
              <a:t>1/3</a:t>
            </a:r>
          </a:p>
        </p:txBody>
      </p:sp>
      <p:sp>
        <p:nvSpPr>
          <p:cNvPr id="19" name="TextBox 18">
            <a:extLst>
              <a:ext uri="{FF2B5EF4-FFF2-40B4-BE49-F238E27FC236}">
                <a16:creationId xmlns:a16="http://schemas.microsoft.com/office/drawing/2014/main" id="{1E102A8A-940B-104D-A70A-9B2BCE9A61F5}"/>
              </a:ext>
            </a:extLst>
          </p:cNvPr>
          <p:cNvSpPr txBox="1"/>
          <p:nvPr/>
        </p:nvSpPr>
        <p:spPr>
          <a:xfrm>
            <a:off x="6352466" y="5159590"/>
            <a:ext cx="508473" cy="369332"/>
          </a:xfrm>
          <a:prstGeom prst="rect">
            <a:avLst/>
          </a:prstGeom>
          <a:noFill/>
        </p:spPr>
        <p:txBody>
          <a:bodyPr wrap="none" rtlCol="0">
            <a:spAutoFit/>
          </a:bodyPr>
          <a:lstStyle/>
          <a:p>
            <a:r>
              <a:rPr lang="en-US" dirty="0"/>
              <a:t>2/3</a:t>
            </a:r>
          </a:p>
        </p:txBody>
      </p:sp>
      <p:sp>
        <p:nvSpPr>
          <p:cNvPr id="20" name="TextBox 19">
            <a:extLst>
              <a:ext uri="{FF2B5EF4-FFF2-40B4-BE49-F238E27FC236}">
                <a16:creationId xmlns:a16="http://schemas.microsoft.com/office/drawing/2014/main" id="{8375228F-8AB3-5647-9740-BEB4B0D81F2F}"/>
              </a:ext>
            </a:extLst>
          </p:cNvPr>
          <p:cNvSpPr txBox="1"/>
          <p:nvPr/>
        </p:nvSpPr>
        <p:spPr>
          <a:xfrm>
            <a:off x="4038845" y="6092765"/>
            <a:ext cx="3865866" cy="400110"/>
          </a:xfrm>
          <a:prstGeom prst="rect">
            <a:avLst/>
          </a:prstGeom>
          <a:noFill/>
        </p:spPr>
        <p:txBody>
          <a:bodyPr wrap="none" rtlCol="0">
            <a:spAutoFit/>
          </a:bodyPr>
          <a:lstStyle/>
          <a:p>
            <a:r>
              <a:rPr lang="en-US" sz="2000" b="1" dirty="0"/>
              <a:t>But let’s compute with our HMM…</a:t>
            </a:r>
          </a:p>
        </p:txBody>
      </p:sp>
      <p:grpSp>
        <p:nvGrpSpPr>
          <p:cNvPr id="21" name="Group 20">
            <a:extLst>
              <a:ext uri="{FF2B5EF4-FFF2-40B4-BE49-F238E27FC236}">
                <a16:creationId xmlns:a16="http://schemas.microsoft.com/office/drawing/2014/main" id="{B16133BF-314A-7748-BC10-4D2EF6CB7B42}"/>
              </a:ext>
            </a:extLst>
          </p:cNvPr>
          <p:cNvGrpSpPr/>
          <p:nvPr/>
        </p:nvGrpSpPr>
        <p:grpSpPr>
          <a:xfrm>
            <a:off x="3974006" y="1710532"/>
            <a:ext cx="2666367" cy="259496"/>
            <a:chOff x="202549" y="1831217"/>
            <a:chExt cx="6141552" cy="744583"/>
          </a:xfrm>
        </p:grpSpPr>
        <p:pic>
          <p:nvPicPr>
            <p:cNvPr id="22" name="Picture 21" descr="A screenshot of a computer&#13;&#10;&#13;&#10;Description automatically generated">
              <a:extLst>
                <a:ext uri="{FF2B5EF4-FFF2-40B4-BE49-F238E27FC236}">
                  <a16:creationId xmlns:a16="http://schemas.microsoft.com/office/drawing/2014/main" id="{D6810104-79B6-9542-B4DD-75F5C4A1A985}"/>
                </a:ext>
              </a:extLst>
            </p:cNvPr>
            <p:cNvPicPr>
              <a:picLocks noChangeAspect="1"/>
            </p:cNvPicPr>
            <p:nvPr/>
          </p:nvPicPr>
          <p:blipFill rotWithShape="1">
            <a:blip r:embed="rId2">
              <a:extLst>
                <a:ext uri="{BEBA8EAE-BF5A-486C-A8C5-ECC9F3942E4B}">
                  <a14:imgProps xmlns:a14="http://schemas.microsoft.com/office/drawing/2010/main">
                    <a14:imgLayer r:embed="rId9">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202549" y="1831217"/>
              <a:ext cx="1181789" cy="744583"/>
            </a:xfrm>
            <a:prstGeom prst="rect">
              <a:avLst/>
            </a:prstGeom>
          </p:spPr>
        </p:pic>
        <p:pic>
          <p:nvPicPr>
            <p:cNvPr id="24" name="Picture 23" descr="A screenshot of a computer&#13;&#10;&#13;&#10;Description automatically generated">
              <a:extLst>
                <a:ext uri="{FF2B5EF4-FFF2-40B4-BE49-F238E27FC236}">
                  <a16:creationId xmlns:a16="http://schemas.microsoft.com/office/drawing/2014/main" id="{B85F11E3-E155-B24A-8FEC-EE988531B437}"/>
                </a:ext>
              </a:extLst>
            </p:cNvPr>
            <p:cNvPicPr>
              <a:picLocks noChangeAspect="1"/>
            </p:cNvPicPr>
            <p:nvPr/>
          </p:nvPicPr>
          <p:blipFill rotWithShape="1">
            <a:blip r:embed="rId2">
              <a:extLst>
                <a:ext uri="{BEBA8EAE-BF5A-486C-A8C5-ECC9F3942E4B}">
                  <a14:imgProps xmlns:a14="http://schemas.microsoft.com/office/drawing/2010/main">
                    <a14:imgLayer r:embed="rId6">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1149204" y="1831217"/>
              <a:ext cx="1181789" cy="744583"/>
            </a:xfrm>
            <a:prstGeom prst="rect">
              <a:avLst/>
            </a:prstGeom>
          </p:spPr>
        </p:pic>
        <p:pic>
          <p:nvPicPr>
            <p:cNvPr id="25" name="Picture 24" descr="A screenshot of a computer&#13;&#10;&#13;&#10;Description automatically generated">
              <a:extLst>
                <a:ext uri="{FF2B5EF4-FFF2-40B4-BE49-F238E27FC236}">
                  <a16:creationId xmlns:a16="http://schemas.microsoft.com/office/drawing/2014/main" id="{0618440C-7411-BA4C-AD34-8FAECC4DA878}"/>
                </a:ext>
              </a:extLst>
            </p:cNvPr>
            <p:cNvPicPr>
              <a:picLocks noChangeAspect="1"/>
            </p:cNvPicPr>
            <p:nvPr/>
          </p:nvPicPr>
          <p:blipFill rotWithShape="1">
            <a:blip r:embed="rId4">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3244258" y="1831217"/>
              <a:ext cx="1032990" cy="744583"/>
            </a:xfrm>
            <a:prstGeom prst="rect">
              <a:avLst/>
            </a:prstGeom>
          </p:spPr>
        </p:pic>
        <p:pic>
          <p:nvPicPr>
            <p:cNvPr id="27" name="Picture 26" descr="A screenshot of a computer&#13;&#10;&#13;&#10;Description automatically generated">
              <a:extLst>
                <a:ext uri="{FF2B5EF4-FFF2-40B4-BE49-F238E27FC236}">
                  <a16:creationId xmlns:a16="http://schemas.microsoft.com/office/drawing/2014/main" id="{2F8D0C51-21F9-7043-B3FD-8D1798581FE4}"/>
                </a:ext>
              </a:extLst>
            </p:cNvPr>
            <p:cNvPicPr>
              <a:picLocks noChangeAspect="1"/>
            </p:cNvPicPr>
            <p:nvPr/>
          </p:nvPicPr>
          <p:blipFill rotWithShape="1">
            <a:blip r:embed="rId2">
              <a:extLst>
                <a:ext uri="{BEBA8EAE-BF5A-486C-A8C5-ECC9F3942E4B}">
                  <a14:imgProps xmlns:a14="http://schemas.microsoft.com/office/drawing/2010/main">
                    <a14:imgLayer r:embed="rId10">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2087716" y="1831217"/>
              <a:ext cx="1181789" cy="744583"/>
            </a:xfrm>
            <a:prstGeom prst="rect">
              <a:avLst/>
            </a:prstGeom>
          </p:spPr>
        </p:pic>
        <p:pic>
          <p:nvPicPr>
            <p:cNvPr id="28" name="Picture 27" descr="A screenshot of a computer&#13;&#10;&#13;&#10;Description automatically generated">
              <a:extLst>
                <a:ext uri="{FF2B5EF4-FFF2-40B4-BE49-F238E27FC236}">
                  <a16:creationId xmlns:a16="http://schemas.microsoft.com/office/drawing/2014/main" id="{9CFD4BCC-91F9-3B4E-BCB1-CC3F72E883EB}"/>
                </a:ext>
              </a:extLst>
            </p:cNvPr>
            <p:cNvPicPr>
              <a:picLocks noChangeAspect="1"/>
            </p:cNvPicPr>
            <p:nvPr/>
          </p:nvPicPr>
          <p:blipFill rotWithShape="1">
            <a:blip r:embed="rId2">
              <a:extLst>
                <a:ext uri="{BEBA8EAE-BF5A-486C-A8C5-ECC9F3942E4B}">
                  <a14:imgProps xmlns:a14="http://schemas.microsoft.com/office/drawing/2010/main">
                    <a14:imgLayer r:embed="rId11">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4184611" y="1831217"/>
              <a:ext cx="1181789" cy="744583"/>
            </a:xfrm>
            <a:prstGeom prst="rect">
              <a:avLst/>
            </a:prstGeom>
          </p:spPr>
        </p:pic>
        <p:pic>
          <p:nvPicPr>
            <p:cNvPr id="29" name="Picture 28" descr="A screenshot of a computer&#13;&#10;&#13;&#10;Description automatically generated">
              <a:extLst>
                <a:ext uri="{FF2B5EF4-FFF2-40B4-BE49-F238E27FC236}">
                  <a16:creationId xmlns:a16="http://schemas.microsoft.com/office/drawing/2014/main" id="{67A9C4A8-9769-464E-9C9B-ADE19BBE6AE2}"/>
                </a:ext>
              </a:extLst>
            </p:cNvPr>
            <p:cNvPicPr>
              <a:picLocks noChangeAspect="1"/>
            </p:cNvPicPr>
            <p:nvPr/>
          </p:nvPicPr>
          <p:blipFill rotWithShape="1">
            <a:blip r:embed="rId2">
              <a:extLst>
                <a:ext uri="{BEBA8EAE-BF5A-486C-A8C5-ECC9F3942E4B}">
                  <a14:imgProps xmlns:a14="http://schemas.microsoft.com/office/drawing/2010/main">
                    <a14:imgLayer r:embed="rId12">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5162312" y="1831217"/>
              <a:ext cx="1181789" cy="744583"/>
            </a:xfrm>
            <a:prstGeom prst="rect">
              <a:avLst/>
            </a:prstGeom>
          </p:spPr>
        </p:pic>
      </p:grpSp>
      <p:grpSp>
        <p:nvGrpSpPr>
          <p:cNvPr id="33" name="Group 32">
            <a:extLst>
              <a:ext uri="{FF2B5EF4-FFF2-40B4-BE49-F238E27FC236}">
                <a16:creationId xmlns:a16="http://schemas.microsoft.com/office/drawing/2014/main" id="{8A58F7F4-B672-404C-A5B5-2F4136F8E5E8}"/>
              </a:ext>
            </a:extLst>
          </p:cNvPr>
          <p:cNvGrpSpPr/>
          <p:nvPr/>
        </p:nvGrpSpPr>
        <p:grpSpPr>
          <a:xfrm>
            <a:off x="6573186" y="1710532"/>
            <a:ext cx="2196103" cy="259496"/>
            <a:chOff x="202549" y="1831217"/>
            <a:chExt cx="5058374" cy="744583"/>
          </a:xfrm>
        </p:grpSpPr>
        <p:pic>
          <p:nvPicPr>
            <p:cNvPr id="34" name="Picture 33" descr="A screenshot of a computer&#13;&#10;&#13;&#10;Description automatically generated">
              <a:extLst>
                <a:ext uri="{FF2B5EF4-FFF2-40B4-BE49-F238E27FC236}">
                  <a16:creationId xmlns:a16="http://schemas.microsoft.com/office/drawing/2014/main" id="{6B602F82-C9F7-7240-ACFA-9C44C84443ED}"/>
                </a:ext>
              </a:extLst>
            </p:cNvPr>
            <p:cNvPicPr>
              <a:picLocks noChangeAspect="1"/>
            </p:cNvPicPr>
            <p:nvPr/>
          </p:nvPicPr>
          <p:blipFill rotWithShape="1">
            <a:blip r:embed="rId2">
              <a:extLst>
                <a:ext uri="{BEBA8EAE-BF5A-486C-A8C5-ECC9F3942E4B}">
                  <a14:imgProps xmlns:a14="http://schemas.microsoft.com/office/drawing/2010/main">
                    <a14:imgLayer r:embed="rId11">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202549" y="1831217"/>
              <a:ext cx="1181789" cy="744583"/>
            </a:xfrm>
            <a:prstGeom prst="rect">
              <a:avLst/>
            </a:prstGeom>
          </p:spPr>
        </p:pic>
        <p:pic>
          <p:nvPicPr>
            <p:cNvPr id="35" name="Picture 34" descr="A screenshot of a computer&#13;&#10;&#13;&#10;Description automatically generated">
              <a:extLst>
                <a:ext uri="{FF2B5EF4-FFF2-40B4-BE49-F238E27FC236}">
                  <a16:creationId xmlns:a16="http://schemas.microsoft.com/office/drawing/2014/main" id="{BF141B9D-688F-B747-8CA9-C1EA6062F6B4}"/>
                </a:ext>
              </a:extLst>
            </p:cNvPr>
            <p:cNvPicPr>
              <a:picLocks noChangeAspect="1"/>
            </p:cNvPicPr>
            <p:nvPr/>
          </p:nvPicPr>
          <p:blipFill rotWithShape="1">
            <a:blip r:embed="rId2">
              <a:extLst>
                <a:ext uri="{BEBA8EAE-BF5A-486C-A8C5-ECC9F3942E4B}">
                  <a14:imgProps xmlns:a14="http://schemas.microsoft.com/office/drawing/2010/main">
                    <a14:imgLayer r:embed="rId13">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1149204" y="1831217"/>
              <a:ext cx="1181789" cy="744583"/>
            </a:xfrm>
            <a:prstGeom prst="rect">
              <a:avLst/>
            </a:prstGeom>
          </p:spPr>
        </p:pic>
        <p:pic>
          <p:nvPicPr>
            <p:cNvPr id="37" name="Picture 36" descr="A screenshot of a computer&#13;&#10;&#13;&#10;Description automatically generated">
              <a:extLst>
                <a:ext uri="{FF2B5EF4-FFF2-40B4-BE49-F238E27FC236}">
                  <a16:creationId xmlns:a16="http://schemas.microsoft.com/office/drawing/2014/main" id="{5B700253-7AB3-384B-BDB3-DF061571E8EE}"/>
                </a:ext>
              </a:extLst>
            </p:cNvPr>
            <p:cNvPicPr>
              <a:picLocks noChangeAspect="1"/>
            </p:cNvPicPr>
            <p:nvPr/>
          </p:nvPicPr>
          <p:blipFill rotWithShape="1">
            <a:blip r:embed="rId2">
              <a:extLst>
                <a:ext uri="{BEBA8EAE-BF5A-486C-A8C5-ECC9F3942E4B}">
                  <a14:imgProps xmlns:a14="http://schemas.microsoft.com/office/drawing/2010/main">
                    <a14:imgLayer r:embed="rId14">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2087716" y="1831217"/>
              <a:ext cx="1181789" cy="744583"/>
            </a:xfrm>
            <a:prstGeom prst="rect">
              <a:avLst/>
            </a:prstGeom>
          </p:spPr>
        </p:pic>
        <p:pic>
          <p:nvPicPr>
            <p:cNvPr id="38" name="Picture 37" descr="A screenshot of a computer&#13;&#10;&#13;&#10;Description automatically generated">
              <a:extLst>
                <a:ext uri="{FF2B5EF4-FFF2-40B4-BE49-F238E27FC236}">
                  <a16:creationId xmlns:a16="http://schemas.microsoft.com/office/drawing/2014/main" id="{54417F4A-6F87-D34E-85F5-221E7E514982}"/>
                </a:ext>
              </a:extLst>
            </p:cNvPr>
            <p:cNvPicPr>
              <a:picLocks noChangeAspect="1"/>
            </p:cNvPicPr>
            <p:nvPr/>
          </p:nvPicPr>
          <p:blipFill rotWithShape="1">
            <a:blip r:embed="rId2">
              <a:extLst>
                <a:ext uri="{BEBA8EAE-BF5A-486C-A8C5-ECC9F3942E4B}">
                  <a14:imgProps xmlns:a14="http://schemas.microsoft.com/office/drawing/2010/main">
                    <a14:imgLayer r:embed="rId15">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3101432" y="1831217"/>
              <a:ext cx="1181789" cy="744583"/>
            </a:xfrm>
            <a:prstGeom prst="rect">
              <a:avLst/>
            </a:prstGeom>
          </p:spPr>
        </p:pic>
        <p:pic>
          <p:nvPicPr>
            <p:cNvPr id="39" name="Picture 38" descr="A screenshot of a computer&#13;&#10;&#13;&#10;Description automatically generated">
              <a:extLst>
                <a:ext uri="{FF2B5EF4-FFF2-40B4-BE49-F238E27FC236}">
                  <a16:creationId xmlns:a16="http://schemas.microsoft.com/office/drawing/2014/main" id="{F0CF3BF2-518F-D043-922C-2B3AD7595BCE}"/>
                </a:ext>
              </a:extLst>
            </p:cNvPr>
            <p:cNvPicPr>
              <a:picLocks noChangeAspect="1"/>
            </p:cNvPicPr>
            <p:nvPr/>
          </p:nvPicPr>
          <p:blipFill rotWithShape="1">
            <a:blip r:embed="rId2">
              <a:extLst>
                <a:ext uri="{BEBA8EAE-BF5A-486C-A8C5-ECC9F3942E4B}">
                  <a14:imgProps xmlns:a14="http://schemas.microsoft.com/office/drawing/2010/main">
                    <a14:imgLayer r:embed="rId16">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4079134" y="1831217"/>
              <a:ext cx="1181789" cy="744583"/>
            </a:xfrm>
            <a:prstGeom prst="rect">
              <a:avLst/>
            </a:prstGeom>
          </p:spPr>
        </p:pic>
      </p:grpSp>
      <p:grpSp>
        <p:nvGrpSpPr>
          <p:cNvPr id="40" name="Group 39">
            <a:extLst>
              <a:ext uri="{FF2B5EF4-FFF2-40B4-BE49-F238E27FC236}">
                <a16:creationId xmlns:a16="http://schemas.microsoft.com/office/drawing/2014/main" id="{6CA135E2-9EB8-F644-AC6C-03FF91A0224B}"/>
              </a:ext>
            </a:extLst>
          </p:cNvPr>
          <p:cNvGrpSpPr/>
          <p:nvPr/>
        </p:nvGrpSpPr>
        <p:grpSpPr>
          <a:xfrm>
            <a:off x="8725138" y="1710532"/>
            <a:ext cx="2196103" cy="259496"/>
            <a:chOff x="202549" y="1831217"/>
            <a:chExt cx="5058374" cy="744583"/>
          </a:xfrm>
        </p:grpSpPr>
        <p:pic>
          <p:nvPicPr>
            <p:cNvPr id="41" name="Picture 40" descr="A screenshot of a computer&#13;&#10;&#13;&#10;Description automatically generated">
              <a:extLst>
                <a:ext uri="{FF2B5EF4-FFF2-40B4-BE49-F238E27FC236}">
                  <a16:creationId xmlns:a16="http://schemas.microsoft.com/office/drawing/2014/main" id="{1C16576B-CC21-8A46-BB3B-C5752AC01820}"/>
                </a:ext>
              </a:extLst>
            </p:cNvPr>
            <p:cNvPicPr>
              <a:picLocks noChangeAspect="1"/>
            </p:cNvPicPr>
            <p:nvPr/>
          </p:nvPicPr>
          <p:blipFill rotWithShape="1">
            <a:blip r:embed="rId2">
              <a:extLst>
                <a:ext uri="{BEBA8EAE-BF5A-486C-A8C5-ECC9F3942E4B}">
                  <a14:imgProps xmlns:a14="http://schemas.microsoft.com/office/drawing/2010/main">
                    <a14:imgLayer r:embed="rId17">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202549" y="1831217"/>
              <a:ext cx="1181789" cy="744583"/>
            </a:xfrm>
            <a:prstGeom prst="rect">
              <a:avLst/>
            </a:prstGeom>
          </p:spPr>
        </p:pic>
        <p:pic>
          <p:nvPicPr>
            <p:cNvPr id="42" name="Picture 41" descr="A screenshot of a computer&#13;&#10;&#13;&#10;Description automatically generated">
              <a:extLst>
                <a:ext uri="{FF2B5EF4-FFF2-40B4-BE49-F238E27FC236}">
                  <a16:creationId xmlns:a16="http://schemas.microsoft.com/office/drawing/2014/main" id="{9DE3F728-5BF7-D14E-A2B9-488B5BFFAE07}"/>
                </a:ext>
              </a:extLst>
            </p:cNvPr>
            <p:cNvPicPr>
              <a:picLocks noChangeAspect="1"/>
            </p:cNvPicPr>
            <p:nvPr/>
          </p:nvPicPr>
          <p:blipFill rotWithShape="1">
            <a:blip r:embed="rId2">
              <a:extLst>
                <a:ext uri="{BEBA8EAE-BF5A-486C-A8C5-ECC9F3942E4B}">
                  <a14:imgProps xmlns:a14="http://schemas.microsoft.com/office/drawing/2010/main">
                    <a14:imgLayer r:embed="rId8">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1149204" y="1831217"/>
              <a:ext cx="1181789" cy="744583"/>
            </a:xfrm>
            <a:prstGeom prst="rect">
              <a:avLst/>
            </a:prstGeom>
          </p:spPr>
        </p:pic>
        <p:pic>
          <p:nvPicPr>
            <p:cNvPr id="43" name="Picture 42" descr="A screenshot of a computer&#13;&#10;&#13;&#10;Description automatically generated">
              <a:extLst>
                <a:ext uri="{FF2B5EF4-FFF2-40B4-BE49-F238E27FC236}">
                  <a16:creationId xmlns:a16="http://schemas.microsoft.com/office/drawing/2014/main" id="{AEA3AD14-3950-4C44-A8B3-1FC997EB06D7}"/>
                </a:ext>
              </a:extLst>
            </p:cNvPr>
            <p:cNvPicPr>
              <a:picLocks noChangeAspect="1"/>
            </p:cNvPicPr>
            <p:nvPr/>
          </p:nvPicPr>
          <p:blipFill rotWithShape="1">
            <a:blip r:embed="rId2">
              <a:extLst>
                <a:ext uri="{BEBA8EAE-BF5A-486C-A8C5-ECC9F3942E4B}">
                  <a14:imgProps xmlns:a14="http://schemas.microsoft.com/office/drawing/2010/main">
                    <a14:imgLayer r:embed="rId18">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2087716" y="1831217"/>
              <a:ext cx="1181789" cy="744583"/>
            </a:xfrm>
            <a:prstGeom prst="rect">
              <a:avLst/>
            </a:prstGeom>
          </p:spPr>
        </p:pic>
        <p:pic>
          <p:nvPicPr>
            <p:cNvPr id="44" name="Picture 43" descr="A screenshot of a computer&#13;&#10;&#13;&#10;Description automatically generated">
              <a:extLst>
                <a:ext uri="{FF2B5EF4-FFF2-40B4-BE49-F238E27FC236}">
                  <a16:creationId xmlns:a16="http://schemas.microsoft.com/office/drawing/2014/main" id="{239D5E7D-9326-6044-AEA9-8982E4568587}"/>
                </a:ext>
              </a:extLst>
            </p:cNvPr>
            <p:cNvPicPr>
              <a:picLocks noChangeAspect="1"/>
            </p:cNvPicPr>
            <p:nvPr/>
          </p:nvPicPr>
          <p:blipFill rotWithShape="1">
            <a:blip r:embed="rId2">
              <a:extLst>
                <a:ext uri="{BEBA8EAE-BF5A-486C-A8C5-ECC9F3942E4B}">
                  <a14:imgProps xmlns:a14="http://schemas.microsoft.com/office/drawing/2010/main">
                    <a14:imgLayer r:embed="rId19">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3101432" y="1831217"/>
              <a:ext cx="1181789" cy="744583"/>
            </a:xfrm>
            <a:prstGeom prst="rect">
              <a:avLst/>
            </a:prstGeom>
          </p:spPr>
        </p:pic>
        <p:pic>
          <p:nvPicPr>
            <p:cNvPr id="45" name="Picture 44" descr="A screenshot of a computer&#13;&#10;&#13;&#10;Description automatically generated">
              <a:extLst>
                <a:ext uri="{FF2B5EF4-FFF2-40B4-BE49-F238E27FC236}">
                  <a16:creationId xmlns:a16="http://schemas.microsoft.com/office/drawing/2014/main" id="{191FC0D8-76AE-0647-B6D4-4FE95C16061E}"/>
                </a:ext>
              </a:extLst>
            </p:cNvPr>
            <p:cNvPicPr>
              <a:picLocks noChangeAspect="1"/>
            </p:cNvPicPr>
            <p:nvPr/>
          </p:nvPicPr>
          <p:blipFill rotWithShape="1">
            <a:blip r:embed="rId2">
              <a:extLst>
                <a:ext uri="{BEBA8EAE-BF5A-486C-A8C5-ECC9F3942E4B}">
                  <a14:imgProps xmlns:a14="http://schemas.microsoft.com/office/drawing/2010/main">
                    <a14:imgLayer r:embed="rId20">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4079134" y="1831217"/>
              <a:ext cx="1181789" cy="744583"/>
            </a:xfrm>
            <a:prstGeom prst="rect">
              <a:avLst/>
            </a:prstGeom>
          </p:spPr>
        </p:pic>
      </p:grpSp>
      <p:grpSp>
        <p:nvGrpSpPr>
          <p:cNvPr id="46" name="Group 45">
            <a:extLst>
              <a:ext uri="{FF2B5EF4-FFF2-40B4-BE49-F238E27FC236}">
                <a16:creationId xmlns:a16="http://schemas.microsoft.com/office/drawing/2014/main" id="{946574AF-D79A-3644-AE6E-05A37587C706}"/>
              </a:ext>
            </a:extLst>
          </p:cNvPr>
          <p:cNvGrpSpPr/>
          <p:nvPr/>
        </p:nvGrpSpPr>
        <p:grpSpPr>
          <a:xfrm flipH="1">
            <a:off x="468824" y="2070393"/>
            <a:ext cx="3516147" cy="259496"/>
            <a:chOff x="202549" y="1831217"/>
            <a:chExt cx="8098883" cy="744583"/>
          </a:xfrm>
        </p:grpSpPr>
        <p:pic>
          <p:nvPicPr>
            <p:cNvPr id="47" name="Picture 46" descr="A screenshot of a computer&#13;&#10;&#13;&#10;Description automatically generated">
              <a:extLst>
                <a:ext uri="{FF2B5EF4-FFF2-40B4-BE49-F238E27FC236}">
                  <a16:creationId xmlns:a16="http://schemas.microsoft.com/office/drawing/2014/main" id="{BDDE6E16-D05F-CB47-B1CA-EDF7CEE1893F}"/>
                </a:ext>
              </a:extLst>
            </p:cNvPr>
            <p:cNvPicPr>
              <a:picLocks noChangeAspect="1"/>
            </p:cNvPicPr>
            <p:nvPr/>
          </p:nvPicPr>
          <p:blipFill rotWithShape="1">
            <a:blip r:embed="rId2">
              <a:extLst>
                <a:ext uri="{BEBA8EAE-BF5A-486C-A8C5-ECC9F3942E4B}">
                  <a14:imgProps xmlns:a14="http://schemas.microsoft.com/office/drawing/2010/main">
                    <a14:imgLayer r:embed="rId21">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202549" y="1831217"/>
              <a:ext cx="1181789" cy="744583"/>
            </a:xfrm>
            <a:prstGeom prst="rect">
              <a:avLst/>
            </a:prstGeom>
          </p:spPr>
        </p:pic>
        <p:pic>
          <p:nvPicPr>
            <p:cNvPr id="48" name="Picture 47" descr="A screenshot of a computer&#13;&#10;&#13;&#10;Description automatically generated">
              <a:extLst>
                <a:ext uri="{FF2B5EF4-FFF2-40B4-BE49-F238E27FC236}">
                  <a16:creationId xmlns:a16="http://schemas.microsoft.com/office/drawing/2014/main" id="{493A3E81-6D6E-6C44-BF0B-EE93F8741AD4}"/>
                </a:ext>
              </a:extLst>
            </p:cNvPr>
            <p:cNvPicPr>
              <a:picLocks noChangeAspect="1"/>
            </p:cNvPicPr>
            <p:nvPr/>
          </p:nvPicPr>
          <p:blipFill rotWithShape="1">
            <a:blip r:embed="rId4">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7268442" y="1831217"/>
              <a:ext cx="1032990" cy="744583"/>
            </a:xfrm>
            <a:prstGeom prst="rect">
              <a:avLst/>
            </a:prstGeom>
          </p:spPr>
        </p:pic>
        <p:pic>
          <p:nvPicPr>
            <p:cNvPr id="49" name="Picture 48" descr="A screenshot of a computer&#13;&#10;&#13;&#10;Description automatically generated">
              <a:extLst>
                <a:ext uri="{FF2B5EF4-FFF2-40B4-BE49-F238E27FC236}">
                  <a16:creationId xmlns:a16="http://schemas.microsoft.com/office/drawing/2014/main" id="{246CBBB3-AF59-714C-8006-F8DEAF6E5A49}"/>
                </a:ext>
              </a:extLst>
            </p:cNvPr>
            <p:cNvPicPr>
              <a:picLocks noChangeAspect="1"/>
            </p:cNvPicPr>
            <p:nvPr/>
          </p:nvPicPr>
          <p:blipFill rotWithShape="1">
            <a:blip r:embed="rId2">
              <a:extLst>
                <a:ext uri="{BEBA8EAE-BF5A-486C-A8C5-ECC9F3942E4B}">
                  <a14:imgProps xmlns:a14="http://schemas.microsoft.com/office/drawing/2010/main">
                    <a14:imgLayer r:embed="rId8">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1149204" y="1831217"/>
              <a:ext cx="1181789" cy="744583"/>
            </a:xfrm>
            <a:prstGeom prst="rect">
              <a:avLst/>
            </a:prstGeom>
          </p:spPr>
        </p:pic>
        <p:pic>
          <p:nvPicPr>
            <p:cNvPr id="50" name="Picture 49" descr="A screenshot of a computer&#13;&#10;&#13;&#10;Description automatically generated">
              <a:extLst>
                <a:ext uri="{FF2B5EF4-FFF2-40B4-BE49-F238E27FC236}">
                  <a16:creationId xmlns:a16="http://schemas.microsoft.com/office/drawing/2014/main" id="{40146986-5264-AC42-94E7-A95BFC2F0896}"/>
                </a:ext>
              </a:extLst>
            </p:cNvPr>
            <p:cNvPicPr>
              <a:picLocks noChangeAspect="1"/>
            </p:cNvPicPr>
            <p:nvPr/>
          </p:nvPicPr>
          <p:blipFill rotWithShape="1">
            <a:blip r:embed="rId4">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3244258" y="1831217"/>
              <a:ext cx="1032990" cy="744583"/>
            </a:xfrm>
            <a:prstGeom prst="rect">
              <a:avLst/>
            </a:prstGeom>
          </p:spPr>
        </p:pic>
        <p:pic>
          <p:nvPicPr>
            <p:cNvPr id="51" name="Picture 50" descr="A screenshot of a computer&#13;&#10;&#13;&#10;Description automatically generated">
              <a:extLst>
                <a:ext uri="{FF2B5EF4-FFF2-40B4-BE49-F238E27FC236}">
                  <a16:creationId xmlns:a16="http://schemas.microsoft.com/office/drawing/2014/main" id="{E4F992B4-A90F-DE40-8A6B-1753BFA13AE3}"/>
                </a:ext>
              </a:extLst>
            </p:cNvPr>
            <p:cNvPicPr>
              <a:picLocks noChangeAspect="1"/>
            </p:cNvPicPr>
            <p:nvPr/>
          </p:nvPicPr>
          <p:blipFill rotWithShape="1">
            <a:blip r:embed="rId4">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6268072" y="1831217"/>
              <a:ext cx="1032990" cy="744583"/>
            </a:xfrm>
            <a:prstGeom prst="rect">
              <a:avLst/>
            </a:prstGeom>
          </p:spPr>
        </p:pic>
        <p:pic>
          <p:nvPicPr>
            <p:cNvPr id="52" name="Picture 51" descr="A screenshot of a computer&#13;&#10;&#13;&#10;Description automatically generated">
              <a:extLst>
                <a:ext uri="{FF2B5EF4-FFF2-40B4-BE49-F238E27FC236}">
                  <a16:creationId xmlns:a16="http://schemas.microsoft.com/office/drawing/2014/main" id="{1743E8C9-C499-EA4C-ACB2-FA5F2B192505}"/>
                </a:ext>
              </a:extLst>
            </p:cNvPr>
            <p:cNvPicPr>
              <a:picLocks noChangeAspect="1"/>
            </p:cNvPicPr>
            <p:nvPr/>
          </p:nvPicPr>
          <p:blipFill rotWithShape="1">
            <a:blip r:embed="rId2">
              <a:extLst>
                <a:ext uri="{BEBA8EAE-BF5A-486C-A8C5-ECC9F3942E4B}">
                  <a14:imgProps xmlns:a14="http://schemas.microsoft.com/office/drawing/2010/main">
                    <a14:imgLayer r:embed="rId5">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2087716" y="1831217"/>
              <a:ext cx="1181789" cy="744583"/>
            </a:xfrm>
            <a:prstGeom prst="rect">
              <a:avLst/>
            </a:prstGeom>
          </p:spPr>
        </p:pic>
        <p:pic>
          <p:nvPicPr>
            <p:cNvPr id="53" name="Picture 52" descr="A screenshot of a computer&#13;&#10;&#13;&#10;Description automatically generated">
              <a:extLst>
                <a:ext uri="{FF2B5EF4-FFF2-40B4-BE49-F238E27FC236}">
                  <a16:creationId xmlns:a16="http://schemas.microsoft.com/office/drawing/2014/main" id="{7EDE2889-198E-5749-8E65-271E678A45EF}"/>
                </a:ext>
              </a:extLst>
            </p:cNvPr>
            <p:cNvPicPr>
              <a:picLocks noChangeAspect="1"/>
            </p:cNvPicPr>
            <p:nvPr/>
          </p:nvPicPr>
          <p:blipFill rotWithShape="1">
            <a:blip r:embed="rId2">
              <a:extLst>
                <a:ext uri="{BEBA8EAE-BF5A-486C-A8C5-ECC9F3942E4B}">
                  <a14:imgProps xmlns:a14="http://schemas.microsoft.com/office/drawing/2010/main">
                    <a14:imgLayer r:embed="rId11">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4184611" y="1831217"/>
              <a:ext cx="1181789" cy="744583"/>
            </a:xfrm>
            <a:prstGeom prst="rect">
              <a:avLst/>
            </a:prstGeom>
          </p:spPr>
        </p:pic>
        <p:pic>
          <p:nvPicPr>
            <p:cNvPr id="54" name="Picture 53" descr="A screenshot of a computer&#13;&#10;&#13;&#10;Description automatically generated">
              <a:extLst>
                <a:ext uri="{FF2B5EF4-FFF2-40B4-BE49-F238E27FC236}">
                  <a16:creationId xmlns:a16="http://schemas.microsoft.com/office/drawing/2014/main" id="{A2A5A361-D175-4C4A-B834-C9D0F2400774}"/>
                </a:ext>
              </a:extLst>
            </p:cNvPr>
            <p:cNvPicPr>
              <a:picLocks noChangeAspect="1"/>
            </p:cNvPicPr>
            <p:nvPr/>
          </p:nvPicPr>
          <p:blipFill rotWithShape="1">
            <a:blip r:embed="rId2">
              <a:extLst>
                <a:ext uri="{BEBA8EAE-BF5A-486C-A8C5-ECC9F3942E4B}">
                  <a14:imgProps xmlns:a14="http://schemas.microsoft.com/office/drawing/2010/main">
                    <a14:imgLayer r:embed="rId8">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5162312" y="1831217"/>
              <a:ext cx="1181789" cy="744583"/>
            </a:xfrm>
            <a:prstGeom prst="rect">
              <a:avLst/>
            </a:prstGeom>
          </p:spPr>
        </p:pic>
      </p:grpSp>
      <p:grpSp>
        <p:nvGrpSpPr>
          <p:cNvPr id="55" name="Group 54">
            <a:extLst>
              <a:ext uri="{FF2B5EF4-FFF2-40B4-BE49-F238E27FC236}">
                <a16:creationId xmlns:a16="http://schemas.microsoft.com/office/drawing/2014/main" id="{2C245453-472E-DC46-ACB8-D2E27C03A3DE}"/>
              </a:ext>
            </a:extLst>
          </p:cNvPr>
          <p:cNvGrpSpPr/>
          <p:nvPr/>
        </p:nvGrpSpPr>
        <p:grpSpPr>
          <a:xfrm flipH="1">
            <a:off x="3984971" y="2070393"/>
            <a:ext cx="2666367" cy="259496"/>
            <a:chOff x="202549" y="1831217"/>
            <a:chExt cx="6141552" cy="744583"/>
          </a:xfrm>
        </p:grpSpPr>
        <p:pic>
          <p:nvPicPr>
            <p:cNvPr id="56" name="Picture 55" descr="A screenshot of a computer&#13;&#10;&#13;&#10;Description automatically generated">
              <a:extLst>
                <a:ext uri="{FF2B5EF4-FFF2-40B4-BE49-F238E27FC236}">
                  <a16:creationId xmlns:a16="http://schemas.microsoft.com/office/drawing/2014/main" id="{2AED0C91-9AAA-624E-97B0-146F07C9E0E6}"/>
                </a:ext>
              </a:extLst>
            </p:cNvPr>
            <p:cNvPicPr>
              <a:picLocks noChangeAspect="1"/>
            </p:cNvPicPr>
            <p:nvPr/>
          </p:nvPicPr>
          <p:blipFill rotWithShape="1">
            <a:blip r:embed="rId2">
              <a:extLst>
                <a:ext uri="{BEBA8EAE-BF5A-486C-A8C5-ECC9F3942E4B}">
                  <a14:imgProps xmlns:a14="http://schemas.microsoft.com/office/drawing/2010/main">
                    <a14:imgLayer r:embed="rId11">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202549" y="1831217"/>
              <a:ext cx="1181789" cy="744583"/>
            </a:xfrm>
            <a:prstGeom prst="rect">
              <a:avLst/>
            </a:prstGeom>
          </p:spPr>
        </p:pic>
        <p:pic>
          <p:nvPicPr>
            <p:cNvPr id="57" name="Picture 56" descr="A screenshot of a computer&#13;&#10;&#13;&#10;Description automatically generated">
              <a:extLst>
                <a:ext uri="{FF2B5EF4-FFF2-40B4-BE49-F238E27FC236}">
                  <a16:creationId xmlns:a16="http://schemas.microsoft.com/office/drawing/2014/main" id="{89B65F90-B7AF-B44E-814A-D9123DFFEFC7}"/>
                </a:ext>
              </a:extLst>
            </p:cNvPr>
            <p:cNvPicPr>
              <a:picLocks noChangeAspect="1"/>
            </p:cNvPicPr>
            <p:nvPr/>
          </p:nvPicPr>
          <p:blipFill rotWithShape="1">
            <a:blip r:embed="rId2">
              <a:extLst>
                <a:ext uri="{BEBA8EAE-BF5A-486C-A8C5-ECC9F3942E4B}">
                  <a14:imgProps xmlns:a14="http://schemas.microsoft.com/office/drawing/2010/main">
                    <a14:imgLayer r:embed="rId5">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1149204" y="1831217"/>
              <a:ext cx="1181789" cy="744583"/>
            </a:xfrm>
            <a:prstGeom prst="rect">
              <a:avLst/>
            </a:prstGeom>
          </p:spPr>
        </p:pic>
        <p:pic>
          <p:nvPicPr>
            <p:cNvPr id="58" name="Picture 57" descr="A screenshot of a computer&#13;&#10;&#13;&#10;Description automatically generated">
              <a:extLst>
                <a:ext uri="{FF2B5EF4-FFF2-40B4-BE49-F238E27FC236}">
                  <a16:creationId xmlns:a16="http://schemas.microsoft.com/office/drawing/2014/main" id="{52BF0D5F-AB10-A24A-A788-4A0F33CFD77D}"/>
                </a:ext>
              </a:extLst>
            </p:cNvPr>
            <p:cNvPicPr>
              <a:picLocks noChangeAspect="1"/>
            </p:cNvPicPr>
            <p:nvPr/>
          </p:nvPicPr>
          <p:blipFill rotWithShape="1">
            <a:blip r:embed="rId4">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3244258" y="1831217"/>
              <a:ext cx="1032990" cy="744583"/>
            </a:xfrm>
            <a:prstGeom prst="rect">
              <a:avLst/>
            </a:prstGeom>
          </p:spPr>
        </p:pic>
        <p:pic>
          <p:nvPicPr>
            <p:cNvPr id="59" name="Picture 58" descr="A screenshot of a computer&#13;&#10;&#13;&#10;Description automatically generated">
              <a:extLst>
                <a:ext uri="{FF2B5EF4-FFF2-40B4-BE49-F238E27FC236}">
                  <a16:creationId xmlns:a16="http://schemas.microsoft.com/office/drawing/2014/main" id="{8E5294F5-0B77-1140-BC92-70CDD95547BD}"/>
                </a:ext>
              </a:extLst>
            </p:cNvPr>
            <p:cNvPicPr>
              <a:picLocks noChangeAspect="1"/>
            </p:cNvPicPr>
            <p:nvPr/>
          </p:nvPicPr>
          <p:blipFill rotWithShape="1">
            <a:blip r:embed="rId2">
              <a:extLst>
                <a:ext uri="{BEBA8EAE-BF5A-486C-A8C5-ECC9F3942E4B}">
                  <a14:imgProps xmlns:a14="http://schemas.microsoft.com/office/drawing/2010/main">
                    <a14:imgLayer r:embed="rId5">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2087716" y="1831217"/>
              <a:ext cx="1181789" cy="744583"/>
            </a:xfrm>
            <a:prstGeom prst="rect">
              <a:avLst/>
            </a:prstGeom>
          </p:spPr>
        </p:pic>
        <p:pic>
          <p:nvPicPr>
            <p:cNvPr id="60" name="Picture 59" descr="A screenshot of a computer&#13;&#10;&#13;&#10;Description automatically generated">
              <a:extLst>
                <a:ext uri="{FF2B5EF4-FFF2-40B4-BE49-F238E27FC236}">
                  <a16:creationId xmlns:a16="http://schemas.microsoft.com/office/drawing/2014/main" id="{58BC55BA-B5A0-5143-9F5C-E765C886DBFD}"/>
                </a:ext>
              </a:extLst>
            </p:cNvPr>
            <p:cNvPicPr>
              <a:picLocks noChangeAspect="1"/>
            </p:cNvPicPr>
            <p:nvPr/>
          </p:nvPicPr>
          <p:blipFill rotWithShape="1">
            <a:blip r:embed="rId2">
              <a:extLst>
                <a:ext uri="{BEBA8EAE-BF5A-486C-A8C5-ECC9F3942E4B}">
                  <a14:imgProps xmlns:a14="http://schemas.microsoft.com/office/drawing/2010/main">
                    <a14:imgLayer r:embed="rId22">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4184611" y="1831217"/>
              <a:ext cx="1181789" cy="744583"/>
            </a:xfrm>
            <a:prstGeom prst="rect">
              <a:avLst/>
            </a:prstGeom>
          </p:spPr>
        </p:pic>
        <p:pic>
          <p:nvPicPr>
            <p:cNvPr id="61" name="Picture 60" descr="A screenshot of a computer&#13;&#10;&#13;&#10;Description automatically generated">
              <a:extLst>
                <a:ext uri="{FF2B5EF4-FFF2-40B4-BE49-F238E27FC236}">
                  <a16:creationId xmlns:a16="http://schemas.microsoft.com/office/drawing/2014/main" id="{C03C2B14-F2CB-1344-BE75-9A07917FAF8C}"/>
                </a:ext>
              </a:extLst>
            </p:cNvPr>
            <p:cNvPicPr>
              <a:picLocks noChangeAspect="1"/>
            </p:cNvPicPr>
            <p:nvPr/>
          </p:nvPicPr>
          <p:blipFill rotWithShape="1">
            <a:blip r:embed="rId2">
              <a:extLst>
                <a:ext uri="{BEBA8EAE-BF5A-486C-A8C5-ECC9F3942E4B}">
                  <a14:imgProps xmlns:a14="http://schemas.microsoft.com/office/drawing/2010/main">
                    <a14:imgLayer r:embed="rId8">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5162312" y="1831217"/>
              <a:ext cx="1181789" cy="744583"/>
            </a:xfrm>
            <a:prstGeom prst="rect">
              <a:avLst/>
            </a:prstGeom>
          </p:spPr>
        </p:pic>
      </p:grpSp>
      <p:grpSp>
        <p:nvGrpSpPr>
          <p:cNvPr id="62" name="Group 61">
            <a:extLst>
              <a:ext uri="{FF2B5EF4-FFF2-40B4-BE49-F238E27FC236}">
                <a16:creationId xmlns:a16="http://schemas.microsoft.com/office/drawing/2014/main" id="{7D6C176B-C488-7849-8DD6-AEFD17CC1A71}"/>
              </a:ext>
            </a:extLst>
          </p:cNvPr>
          <p:cNvGrpSpPr/>
          <p:nvPr/>
        </p:nvGrpSpPr>
        <p:grpSpPr>
          <a:xfrm flipH="1">
            <a:off x="6584151" y="2070393"/>
            <a:ext cx="2196103" cy="259496"/>
            <a:chOff x="202549" y="1831217"/>
            <a:chExt cx="5058374" cy="744583"/>
          </a:xfrm>
        </p:grpSpPr>
        <p:pic>
          <p:nvPicPr>
            <p:cNvPr id="63" name="Picture 62" descr="A screenshot of a computer&#13;&#10;&#13;&#10;Description automatically generated">
              <a:extLst>
                <a:ext uri="{FF2B5EF4-FFF2-40B4-BE49-F238E27FC236}">
                  <a16:creationId xmlns:a16="http://schemas.microsoft.com/office/drawing/2014/main" id="{3D1E52D6-6AF6-594B-AD0B-219126C70F84}"/>
                </a:ext>
              </a:extLst>
            </p:cNvPr>
            <p:cNvPicPr>
              <a:picLocks noChangeAspect="1"/>
            </p:cNvPicPr>
            <p:nvPr/>
          </p:nvPicPr>
          <p:blipFill rotWithShape="1">
            <a:blip r:embed="rId2">
              <a:extLst>
                <a:ext uri="{BEBA8EAE-BF5A-486C-A8C5-ECC9F3942E4B}">
                  <a14:imgProps xmlns:a14="http://schemas.microsoft.com/office/drawing/2010/main">
                    <a14:imgLayer r:embed="rId8">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202549" y="1831217"/>
              <a:ext cx="1181789" cy="744583"/>
            </a:xfrm>
            <a:prstGeom prst="rect">
              <a:avLst/>
            </a:prstGeom>
          </p:spPr>
        </p:pic>
        <p:pic>
          <p:nvPicPr>
            <p:cNvPr id="64" name="Picture 63" descr="A screenshot of a computer&#13;&#10;&#13;&#10;Description automatically generated">
              <a:extLst>
                <a:ext uri="{FF2B5EF4-FFF2-40B4-BE49-F238E27FC236}">
                  <a16:creationId xmlns:a16="http://schemas.microsoft.com/office/drawing/2014/main" id="{B0CF8A87-8378-2846-8F0A-A4826B77EF61}"/>
                </a:ext>
              </a:extLst>
            </p:cNvPr>
            <p:cNvPicPr>
              <a:picLocks noChangeAspect="1"/>
            </p:cNvPicPr>
            <p:nvPr/>
          </p:nvPicPr>
          <p:blipFill rotWithShape="1">
            <a:blip r:embed="rId2">
              <a:extLst>
                <a:ext uri="{BEBA8EAE-BF5A-486C-A8C5-ECC9F3942E4B}">
                  <a14:imgProps xmlns:a14="http://schemas.microsoft.com/office/drawing/2010/main">
                    <a14:imgLayer r:embed="rId11">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1149204" y="1831217"/>
              <a:ext cx="1181789" cy="744583"/>
            </a:xfrm>
            <a:prstGeom prst="rect">
              <a:avLst/>
            </a:prstGeom>
          </p:spPr>
        </p:pic>
        <p:pic>
          <p:nvPicPr>
            <p:cNvPr id="65" name="Picture 64" descr="A screenshot of a computer&#13;&#10;&#13;&#10;Description automatically generated">
              <a:extLst>
                <a:ext uri="{FF2B5EF4-FFF2-40B4-BE49-F238E27FC236}">
                  <a16:creationId xmlns:a16="http://schemas.microsoft.com/office/drawing/2014/main" id="{203649A3-B6E1-E443-A531-B77DE4E16833}"/>
                </a:ext>
              </a:extLst>
            </p:cNvPr>
            <p:cNvPicPr>
              <a:picLocks noChangeAspect="1"/>
            </p:cNvPicPr>
            <p:nvPr/>
          </p:nvPicPr>
          <p:blipFill rotWithShape="1">
            <a:blip r:embed="rId2">
              <a:extLst>
                <a:ext uri="{BEBA8EAE-BF5A-486C-A8C5-ECC9F3942E4B}">
                  <a14:imgProps xmlns:a14="http://schemas.microsoft.com/office/drawing/2010/main">
                    <a14:imgLayer r:embed="rId23">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2087716" y="1831217"/>
              <a:ext cx="1181789" cy="744583"/>
            </a:xfrm>
            <a:prstGeom prst="rect">
              <a:avLst/>
            </a:prstGeom>
          </p:spPr>
        </p:pic>
        <p:pic>
          <p:nvPicPr>
            <p:cNvPr id="66" name="Picture 65" descr="A screenshot of a computer&#13;&#10;&#13;&#10;Description automatically generated">
              <a:extLst>
                <a:ext uri="{FF2B5EF4-FFF2-40B4-BE49-F238E27FC236}">
                  <a16:creationId xmlns:a16="http://schemas.microsoft.com/office/drawing/2014/main" id="{68A58117-22C5-1649-A8A9-54AA81D097AD}"/>
                </a:ext>
              </a:extLst>
            </p:cNvPr>
            <p:cNvPicPr>
              <a:picLocks noChangeAspect="1"/>
            </p:cNvPicPr>
            <p:nvPr/>
          </p:nvPicPr>
          <p:blipFill rotWithShape="1">
            <a:blip r:embed="rId2">
              <a:extLst>
                <a:ext uri="{BEBA8EAE-BF5A-486C-A8C5-ECC9F3942E4B}">
                  <a14:imgProps xmlns:a14="http://schemas.microsoft.com/office/drawing/2010/main">
                    <a14:imgLayer r:embed="rId8">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3101432" y="1831217"/>
              <a:ext cx="1181789" cy="744583"/>
            </a:xfrm>
            <a:prstGeom prst="rect">
              <a:avLst/>
            </a:prstGeom>
          </p:spPr>
        </p:pic>
        <p:pic>
          <p:nvPicPr>
            <p:cNvPr id="67" name="Picture 66" descr="A screenshot of a computer&#13;&#10;&#13;&#10;Description automatically generated">
              <a:extLst>
                <a:ext uri="{FF2B5EF4-FFF2-40B4-BE49-F238E27FC236}">
                  <a16:creationId xmlns:a16="http://schemas.microsoft.com/office/drawing/2014/main" id="{1A0C3FB9-1DA8-C240-9D44-2B082A50C970}"/>
                </a:ext>
              </a:extLst>
            </p:cNvPr>
            <p:cNvPicPr>
              <a:picLocks noChangeAspect="1"/>
            </p:cNvPicPr>
            <p:nvPr/>
          </p:nvPicPr>
          <p:blipFill rotWithShape="1">
            <a:blip r:embed="rId2">
              <a:extLst>
                <a:ext uri="{BEBA8EAE-BF5A-486C-A8C5-ECC9F3942E4B}">
                  <a14:imgProps xmlns:a14="http://schemas.microsoft.com/office/drawing/2010/main">
                    <a14:imgLayer r:embed="rId22">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4079134" y="1831217"/>
              <a:ext cx="1181789" cy="744583"/>
            </a:xfrm>
            <a:prstGeom prst="rect">
              <a:avLst/>
            </a:prstGeom>
          </p:spPr>
        </p:pic>
      </p:grpSp>
      <p:grpSp>
        <p:nvGrpSpPr>
          <p:cNvPr id="68" name="Group 67">
            <a:extLst>
              <a:ext uri="{FF2B5EF4-FFF2-40B4-BE49-F238E27FC236}">
                <a16:creationId xmlns:a16="http://schemas.microsoft.com/office/drawing/2014/main" id="{93E7B40B-8D2A-E74A-9290-87723777D640}"/>
              </a:ext>
            </a:extLst>
          </p:cNvPr>
          <p:cNvGrpSpPr/>
          <p:nvPr/>
        </p:nvGrpSpPr>
        <p:grpSpPr>
          <a:xfrm flipH="1">
            <a:off x="8736103" y="2070393"/>
            <a:ext cx="2196103" cy="259496"/>
            <a:chOff x="202549" y="1831217"/>
            <a:chExt cx="5058374" cy="744583"/>
          </a:xfrm>
        </p:grpSpPr>
        <p:pic>
          <p:nvPicPr>
            <p:cNvPr id="69" name="Picture 68" descr="A screenshot of a computer&#13;&#10;&#13;&#10;Description automatically generated">
              <a:extLst>
                <a:ext uri="{FF2B5EF4-FFF2-40B4-BE49-F238E27FC236}">
                  <a16:creationId xmlns:a16="http://schemas.microsoft.com/office/drawing/2014/main" id="{DF42276B-F24C-6740-A86F-1535C3F3CF46}"/>
                </a:ext>
              </a:extLst>
            </p:cNvPr>
            <p:cNvPicPr>
              <a:picLocks noChangeAspect="1"/>
            </p:cNvPicPr>
            <p:nvPr/>
          </p:nvPicPr>
          <p:blipFill rotWithShape="1">
            <a:blip r:embed="rId2">
              <a:extLst>
                <a:ext uri="{BEBA8EAE-BF5A-486C-A8C5-ECC9F3942E4B}">
                  <a14:imgProps xmlns:a14="http://schemas.microsoft.com/office/drawing/2010/main">
                    <a14:imgLayer r:embed="rId8">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202549" y="1831217"/>
              <a:ext cx="1181789" cy="744583"/>
            </a:xfrm>
            <a:prstGeom prst="rect">
              <a:avLst/>
            </a:prstGeom>
          </p:spPr>
        </p:pic>
        <p:pic>
          <p:nvPicPr>
            <p:cNvPr id="70" name="Picture 69" descr="A screenshot of a computer&#13;&#10;&#13;&#10;Description automatically generated">
              <a:extLst>
                <a:ext uri="{FF2B5EF4-FFF2-40B4-BE49-F238E27FC236}">
                  <a16:creationId xmlns:a16="http://schemas.microsoft.com/office/drawing/2014/main" id="{F98BBFF9-E07A-8C4B-B2DC-E283A3714744}"/>
                </a:ext>
              </a:extLst>
            </p:cNvPr>
            <p:cNvPicPr>
              <a:picLocks noChangeAspect="1"/>
            </p:cNvPicPr>
            <p:nvPr/>
          </p:nvPicPr>
          <p:blipFill rotWithShape="1">
            <a:blip r:embed="rId2">
              <a:extLst>
                <a:ext uri="{BEBA8EAE-BF5A-486C-A8C5-ECC9F3942E4B}">
                  <a14:imgProps xmlns:a14="http://schemas.microsoft.com/office/drawing/2010/main">
                    <a14:imgLayer r:embed="rId9">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1149204" y="1831217"/>
              <a:ext cx="1181789" cy="744583"/>
            </a:xfrm>
            <a:prstGeom prst="rect">
              <a:avLst/>
            </a:prstGeom>
          </p:spPr>
        </p:pic>
        <p:pic>
          <p:nvPicPr>
            <p:cNvPr id="71" name="Picture 70" descr="A screenshot of a computer&#13;&#10;&#13;&#10;Description automatically generated">
              <a:extLst>
                <a:ext uri="{FF2B5EF4-FFF2-40B4-BE49-F238E27FC236}">
                  <a16:creationId xmlns:a16="http://schemas.microsoft.com/office/drawing/2014/main" id="{C4474C93-9430-9942-B012-221E558FFE04}"/>
                </a:ext>
              </a:extLst>
            </p:cNvPr>
            <p:cNvPicPr>
              <a:picLocks noChangeAspect="1"/>
            </p:cNvPicPr>
            <p:nvPr/>
          </p:nvPicPr>
          <p:blipFill rotWithShape="1">
            <a:blip r:embed="rId2">
              <a:extLst>
                <a:ext uri="{BEBA8EAE-BF5A-486C-A8C5-ECC9F3942E4B}">
                  <a14:imgProps xmlns:a14="http://schemas.microsoft.com/office/drawing/2010/main">
                    <a14:imgLayer r:embed="rId5">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2087716" y="1831217"/>
              <a:ext cx="1181789" cy="744583"/>
            </a:xfrm>
            <a:prstGeom prst="rect">
              <a:avLst/>
            </a:prstGeom>
          </p:spPr>
        </p:pic>
        <p:pic>
          <p:nvPicPr>
            <p:cNvPr id="72" name="Picture 71" descr="A screenshot of a computer&#13;&#10;&#13;&#10;Description automatically generated">
              <a:extLst>
                <a:ext uri="{FF2B5EF4-FFF2-40B4-BE49-F238E27FC236}">
                  <a16:creationId xmlns:a16="http://schemas.microsoft.com/office/drawing/2014/main" id="{8BFECF94-6C76-F941-9667-F2271D984492}"/>
                </a:ext>
              </a:extLst>
            </p:cNvPr>
            <p:cNvPicPr>
              <a:picLocks noChangeAspect="1"/>
            </p:cNvPicPr>
            <p:nvPr/>
          </p:nvPicPr>
          <p:blipFill rotWithShape="1">
            <a:blip r:embed="rId2">
              <a:extLst>
                <a:ext uri="{BEBA8EAE-BF5A-486C-A8C5-ECC9F3942E4B}">
                  <a14:imgProps xmlns:a14="http://schemas.microsoft.com/office/drawing/2010/main">
                    <a14:imgLayer r:embed="rId5">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3101432" y="1831217"/>
              <a:ext cx="1181789" cy="744583"/>
            </a:xfrm>
            <a:prstGeom prst="rect">
              <a:avLst/>
            </a:prstGeom>
          </p:spPr>
        </p:pic>
        <p:pic>
          <p:nvPicPr>
            <p:cNvPr id="73" name="Picture 72" descr="A screenshot of a computer&#13;&#10;&#13;&#10;Description automatically generated">
              <a:extLst>
                <a:ext uri="{FF2B5EF4-FFF2-40B4-BE49-F238E27FC236}">
                  <a16:creationId xmlns:a16="http://schemas.microsoft.com/office/drawing/2014/main" id="{D20F7E21-33AA-074F-B97A-2FE88BCDB6CA}"/>
                </a:ext>
              </a:extLst>
            </p:cNvPr>
            <p:cNvPicPr>
              <a:picLocks noChangeAspect="1"/>
            </p:cNvPicPr>
            <p:nvPr/>
          </p:nvPicPr>
          <p:blipFill rotWithShape="1">
            <a:blip r:embed="rId2">
              <a:extLst>
                <a:ext uri="{BEBA8EAE-BF5A-486C-A8C5-ECC9F3942E4B}">
                  <a14:imgProps xmlns:a14="http://schemas.microsoft.com/office/drawing/2010/main">
                    <a14:imgLayer r:embed="rId24">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4079134" y="1831217"/>
              <a:ext cx="1181789" cy="744583"/>
            </a:xfrm>
            <a:prstGeom prst="rect">
              <a:avLst/>
            </a:prstGeom>
          </p:spPr>
        </p:pic>
      </p:grpSp>
      <p:grpSp>
        <p:nvGrpSpPr>
          <p:cNvPr id="74" name="Group 73">
            <a:extLst>
              <a:ext uri="{FF2B5EF4-FFF2-40B4-BE49-F238E27FC236}">
                <a16:creationId xmlns:a16="http://schemas.microsoft.com/office/drawing/2014/main" id="{E19BD6FC-C070-684E-BCF4-86A327C890C2}"/>
              </a:ext>
            </a:extLst>
          </p:cNvPr>
          <p:cNvGrpSpPr/>
          <p:nvPr/>
        </p:nvGrpSpPr>
        <p:grpSpPr>
          <a:xfrm>
            <a:off x="457859" y="2409293"/>
            <a:ext cx="3516147" cy="259496"/>
            <a:chOff x="202549" y="1831217"/>
            <a:chExt cx="8098883" cy="744583"/>
          </a:xfrm>
        </p:grpSpPr>
        <p:pic>
          <p:nvPicPr>
            <p:cNvPr id="75" name="Picture 74" descr="A screenshot of a computer&#13;&#10;&#13;&#10;Description automatically generated">
              <a:extLst>
                <a:ext uri="{FF2B5EF4-FFF2-40B4-BE49-F238E27FC236}">
                  <a16:creationId xmlns:a16="http://schemas.microsoft.com/office/drawing/2014/main" id="{A84A29A8-C0AE-1A46-995C-1A64C436D1E7}"/>
                </a:ext>
              </a:extLst>
            </p:cNvPr>
            <p:cNvPicPr>
              <a:picLocks noChangeAspect="1"/>
            </p:cNvPicPr>
            <p:nvPr/>
          </p:nvPicPr>
          <p:blipFill rotWithShape="1">
            <a:blip r:embed="rId2">
              <a:extLst>
                <a:ext uri="{BEBA8EAE-BF5A-486C-A8C5-ECC9F3942E4B}">
                  <a14:imgProps xmlns:a14="http://schemas.microsoft.com/office/drawing/2010/main">
                    <a14:imgLayer r:embed="rId25">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202549" y="1831217"/>
              <a:ext cx="1181789" cy="744583"/>
            </a:xfrm>
            <a:prstGeom prst="rect">
              <a:avLst/>
            </a:prstGeom>
          </p:spPr>
        </p:pic>
        <p:pic>
          <p:nvPicPr>
            <p:cNvPr id="76" name="Picture 75" descr="A screenshot of a computer&#13;&#10;&#13;&#10;Description automatically generated">
              <a:extLst>
                <a:ext uri="{FF2B5EF4-FFF2-40B4-BE49-F238E27FC236}">
                  <a16:creationId xmlns:a16="http://schemas.microsoft.com/office/drawing/2014/main" id="{28C31EFF-2481-8F4B-A51F-09D50655AFBF}"/>
                </a:ext>
              </a:extLst>
            </p:cNvPr>
            <p:cNvPicPr>
              <a:picLocks noChangeAspect="1"/>
            </p:cNvPicPr>
            <p:nvPr/>
          </p:nvPicPr>
          <p:blipFill rotWithShape="1">
            <a:blip r:embed="rId4">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7268442" y="1831217"/>
              <a:ext cx="1032990" cy="744583"/>
            </a:xfrm>
            <a:prstGeom prst="rect">
              <a:avLst/>
            </a:prstGeom>
          </p:spPr>
        </p:pic>
        <p:pic>
          <p:nvPicPr>
            <p:cNvPr id="77" name="Picture 76" descr="A screenshot of a computer&#13;&#10;&#13;&#10;Description automatically generated">
              <a:extLst>
                <a:ext uri="{FF2B5EF4-FFF2-40B4-BE49-F238E27FC236}">
                  <a16:creationId xmlns:a16="http://schemas.microsoft.com/office/drawing/2014/main" id="{6112C689-6046-9B46-81E0-5A57BF012C7B}"/>
                </a:ext>
              </a:extLst>
            </p:cNvPr>
            <p:cNvPicPr>
              <a:picLocks noChangeAspect="1"/>
            </p:cNvPicPr>
            <p:nvPr/>
          </p:nvPicPr>
          <p:blipFill rotWithShape="1">
            <a:blip r:embed="rId2">
              <a:extLst>
                <a:ext uri="{BEBA8EAE-BF5A-486C-A8C5-ECC9F3942E4B}">
                  <a14:imgProps xmlns:a14="http://schemas.microsoft.com/office/drawing/2010/main">
                    <a14:imgLayer r:embed="rId7">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1149204" y="1831217"/>
              <a:ext cx="1181789" cy="744583"/>
            </a:xfrm>
            <a:prstGeom prst="rect">
              <a:avLst/>
            </a:prstGeom>
          </p:spPr>
        </p:pic>
        <p:pic>
          <p:nvPicPr>
            <p:cNvPr id="78" name="Picture 77" descr="A screenshot of a computer&#13;&#10;&#13;&#10;Description automatically generated">
              <a:extLst>
                <a:ext uri="{FF2B5EF4-FFF2-40B4-BE49-F238E27FC236}">
                  <a16:creationId xmlns:a16="http://schemas.microsoft.com/office/drawing/2014/main" id="{C2D7E75C-5DC5-8E44-9F20-8856FDB06E5D}"/>
                </a:ext>
              </a:extLst>
            </p:cNvPr>
            <p:cNvPicPr>
              <a:picLocks noChangeAspect="1"/>
            </p:cNvPicPr>
            <p:nvPr/>
          </p:nvPicPr>
          <p:blipFill rotWithShape="1">
            <a:blip r:embed="rId4">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3244258" y="1831217"/>
              <a:ext cx="1032990" cy="744583"/>
            </a:xfrm>
            <a:prstGeom prst="rect">
              <a:avLst/>
            </a:prstGeom>
          </p:spPr>
        </p:pic>
        <p:pic>
          <p:nvPicPr>
            <p:cNvPr id="79" name="Picture 78" descr="A screenshot of a computer&#13;&#10;&#13;&#10;Description automatically generated">
              <a:extLst>
                <a:ext uri="{FF2B5EF4-FFF2-40B4-BE49-F238E27FC236}">
                  <a16:creationId xmlns:a16="http://schemas.microsoft.com/office/drawing/2014/main" id="{269D164F-098D-9A48-8175-29E44A371803}"/>
                </a:ext>
              </a:extLst>
            </p:cNvPr>
            <p:cNvPicPr>
              <a:picLocks noChangeAspect="1"/>
            </p:cNvPicPr>
            <p:nvPr/>
          </p:nvPicPr>
          <p:blipFill rotWithShape="1">
            <a:blip r:embed="rId4">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6268072" y="1831217"/>
              <a:ext cx="1032990" cy="744583"/>
            </a:xfrm>
            <a:prstGeom prst="rect">
              <a:avLst/>
            </a:prstGeom>
          </p:spPr>
        </p:pic>
        <p:pic>
          <p:nvPicPr>
            <p:cNvPr id="80" name="Picture 79" descr="A screenshot of a computer&#13;&#10;&#13;&#10;Description automatically generated">
              <a:extLst>
                <a:ext uri="{FF2B5EF4-FFF2-40B4-BE49-F238E27FC236}">
                  <a16:creationId xmlns:a16="http://schemas.microsoft.com/office/drawing/2014/main" id="{6473B222-675A-0D46-B632-942F8C5981B0}"/>
                </a:ext>
              </a:extLst>
            </p:cNvPr>
            <p:cNvPicPr>
              <a:picLocks noChangeAspect="1"/>
            </p:cNvPicPr>
            <p:nvPr/>
          </p:nvPicPr>
          <p:blipFill rotWithShape="1">
            <a:blip r:embed="rId2">
              <a:extLst>
                <a:ext uri="{BEBA8EAE-BF5A-486C-A8C5-ECC9F3942E4B}">
                  <a14:imgProps xmlns:a14="http://schemas.microsoft.com/office/drawing/2010/main">
                    <a14:imgLayer r:embed="rId26">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2087716" y="1831217"/>
              <a:ext cx="1181789" cy="744583"/>
            </a:xfrm>
            <a:prstGeom prst="rect">
              <a:avLst/>
            </a:prstGeom>
          </p:spPr>
        </p:pic>
        <p:pic>
          <p:nvPicPr>
            <p:cNvPr id="81" name="Picture 80" descr="A screenshot of a computer&#13;&#10;&#13;&#10;Description automatically generated">
              <a:extLst>
                <a:ext uri="{FF2B5EF4-FFF2-40B4-BE49-F238E27FC236}">
                  <a16:creationId xmlns:a16="http://schemas.microsoft.com/office/drawing/2014/main" id="{0A3873C8-5559-174C-9D8D-B2A04EEC1E33}"/>
                </a:ext>
              </a:extLst>
            </p:cNvPr>
            <p:cNvPicPr>
              <a:picLocks noChangeAspect="1"/>
            </p:cNvPicPr>
            <p:nvPr/>
          </p:nvPicPr>
          <p:blipFill rotWithShape="1">
            <a:blip r:embed="rId2">
              <a:extLst>
                <a:ext uri="{BEBA8EAE-BF5A-486C-A8C5-ECC9F3942E4B}">
                  <a14:imgProps xmlns:a14="http://schemas.microsoft.com/office/drawing/2010/main">
                    <a14:imgLayer r:embed="rId27">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4184611" y="1831217"/>
              <a:ext cx="1181789" cy="744583"/>
            </a:xfrm>
            <a:prstGeom prst="rect">
              <a:avLst/>
            </a:prstGeom>
          </p:spPr>
        </p:pic>
        <p:pic>
          <p:nvPicPr>
            <p:cNvPr id="82" name="Picture 81" descr="A screenshot of a computer&#13;&#10;&#13;&#10;Description automatically generated">
              <a:extLst>
                <a:ext uri="{FF2B5EF4-FFF2-40B4-BE49-F238E27FC236}">
                  <a16:creationId xmlns:a16="http://schemas.microsoft.com/office/drawing/2014/main" id="{2ED4100E-08AA-E748-A23B-EA9B6C91AD33}"/>
                </a:ext>
              </a:extLst>
            </p:cNvPr>
            <p:cNvPicPr>
              <a:picLocks noChangeAspect="1"/>
            </p:cNvPicPr>
            <p:nvPr/>
          </p:nvPicPr>
          <p:blipFill rotWithShape="1">
            <a:blip r:embed="rId2">
              <a:extLst>
                <a:ext uri="{BEBA8EAE-BF5A-486C-A8C5-ECC9F3942E4B}">
                  <a14:imgProps xmlns:a14="http://schemas.microsoft.com/office/drawing/2010/main">
                    <a14:imgLayer r:embed="rId11">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5162312" y="1831217"/>
              <a:ext cx="1181789" cy="744583"/>
            </a:xfrm>
            <a:prstGeom prst="rect">
              <a:avLst/>
            </a:prstGeom>
          </p:spPr>
        </p:pic>
      </p:grpSp>
      <p:grpSp>
        <p:nvGrpSpPr>
          <p:cNvPr id="83" name="Group 82">
            <a:extLst>
              <a:ext uri="{FF2B5EF4-FFF2-40B4-BE49-F238E27FC236}">
                <a16:creationId xmlns:a16="http://schemas.microsoft.com/office/drawing/2014/main" id="{6953427D-4D6E-9748-A3E2-98A323BD5CA1}"/>
              </a:ext>
            </a:extLst>
          </p:cNvPr>
          <p:cNvGrpSpPr/>
          <p:nvPr/>
        </p:nvGrpSpPr>
        <p:grpSpPr>
          <a:xfrm>
            <a:off x="3974006" y="2409293"/>
            <a:ext cx="2666367" cy="259496"/>
            <a:chOff x="202549" y="1831217"/>
            <a:chExt cx="6141552" cy="744583"/>
          </a:xfrm>
        </p:grpSpPr>
        <p:pic>
          <p:nvPicPr>
            <p:cNvPr id="84" name="Picture 83" descr="A screenshot of a computer&#13;&#10;&#13;&#10;Description automatically generated">
              <a:extLst>
                <a:ext uri="{FF2B5EF4-FFF2-40B4-BE49-F238E27FC236}">
                  <a16:creationId xmlns:a16="http://schemas.microsoft.com/office/drawing/2014/main" id="{64751E1D-3FE3-8848-A227-1C7707B9D9D6}"/>
                </a:ext>
              </a:extLst>
            </p:cNvPr>
            <p:cNvPicPr>
              <a:picLocks noChangeAspect="1"/>
            </p:cNvPicPr>
            <p:nvPr/>
          </p:nvPicPr>
          <p:blipFill rotWithShape="1">
            <a:blip r:embed="rId2">
              <a:extLst>
                <a:ext uri="{BEBA8EAE-BF5A-486C-A8C5-ECC9F3942E4B}">
                  <a14:imgProps xmlns:a14="http://schemas.microsoft.com/office/drawing/2010/main">
                    <a14:imgLayer r:embed="rId28">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202549" y="1831217"/>
              <a:ext cx="1181789" cy="744583"/>
            </a:xfrm>
            <a:prstGeom prst="rect">
              <a:avLst/>
            </a:prstGeom>
          </p:spPr>
        </p:pic>
        <p:pic>
          <p:nvPicPr>
            <p:cNvPr id="85" name="Picture 84" descr="A screenshot of a computer&#13;&#10;&#13;&#10;Description automatically generated">
              <a:extLst>
                <a:ext uri="{FF2B5EF4-FFF2-40B4-BE49-F238E27FC236}">
                  <a16:creationId xmlns:a16="http://schemas.microsoft.com/office/drawing/2014/main" id="{DD89DFFB-413D-ED4E-A167-7B7DFE66A198}"/>
                </a:ext>
              </a:extLst>
            </p:cNvPr>
            <p:cNvPicPr>
              <a:picLocks noChangeAspect="1"/>
            </p:cNvPicPr>
            <p:nvPr/>
          </p:nvPicPr>
          <p:blipFill rotWithShape="1">
            <a:blip r:embed="rId2">
              <a:extLst>
                <a:ext uri="{BEBA8EAE-BF5A-486C-A8C5-ECC9F3942E4B}">
                  <a14:imgProps xmlns:a14="http://schemas.microsoft.com/office/drawing/2010/main">
                    <a14:imgLayer r:embed="rId8">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1149204" y="1831217"/>
              <a:ext cx="1181789" cy="744583"/>
            </a:xfrm>
            <a:prstGeom prst="rect">
              <a:avLst/>
            </a:prstGeom>
          </p:spPr>
        </p:pic>
        <p:pic>
          <p:nvPicPr>
            <p:cNvPr id="86" name="Picture 85" descr="A screenshot of a computer&#13;&#10;&#13;&#10;Description automatically generated">
              <a:extLst>
                <a:ext uri="{FF2B5EF4-FFF2-40B4-BE49-F238E27FC236}">
                  <a16:creationId xmlns:a16="http://schemas.microsoft.com/office/drawing/2014/main" id="{0C052CF2-C144-3F41-8E0F-167FE5AD5707}"/>
                </a:ext>
              </a:extLst>
            </p:cNvPr>
            <p:cNvPicPr>
              <a:picLocks noChangeAspect="1"/>
            </p:cNvPicPr>
            <p:nvPr/>
          </p:nvPicPr>
          <p:blipFill rotWithShape="1">
            <a:blip r:embed="rId4">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3244258" y="1831217"/>
              <a:ext cx="1032990" cy="744583"/>
            </a:xfrm>
            <a:prstGeom prst="rect">
              <a:avLst/>
            </a:prstGeom>
          </p:spPr>
        </p:pic>
        <p:pic>
          <p:nvPicPr>
            <p:cNvPr id="87" name="Picture 86" descr="A screenshot of a computer&#13;&#10;&#13;&#10;Description automatically generated">
              <a:extLst>
                <a:ext uri="{FF2B5EF4-FFF2-40B4-BE49-F238E27FC236}">
                  <a16:creationId xmlns:a16="http://schemas.microsoft.com/office/drawing/2014/main" id="{8F5B66A3-A211-3347-A141-F3F35E60556F}"/>
                </a:ext>
              </a:extLst>
            </p:cNvPr>
            <p:cNvPicPr>
              <a:picLocks noChangeAspect="1"/>
            </p:cNvPicPr>
            <p:nvPr/>
          </p:nvPicPr>
          <p:blipFill rotWithShape="1">
            <a:blip r:embed="rId2">
              <a:extLst>
                <a:ext uri="{BEBA8EAE-BF5A-486C-A8C5-ECC9F3942E4B}">
                  <a14:imgProps xmlns:a14="http://schemas.microsoft.com/office/drawing/2010/main">
                    <a14:imgLayer r:embed="rId29">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2087716" y="1831217"/>
              <a:ext cx="1181789" cy="744583"/>
            </a:xfrm>
            <a:prstGeom prst="rect">
              <a:avLst/>
            </a:prstGeom>
          </p:spPr>
        </p:pic>
        <p:pic>
          <p:nvPicPr>
            <p:cNvPr id="88" name="Picture 87" descr="A screenshot of a computer&#13;&#10;&#13;&#10;Description automatically generated">
              <a:extLst>
                <a:ext uri="{FF2B5EF4-FFF2-40B4-BE49-F238E27FC236}">
                  <a16:creationId xmlns:a16="http://schemas.microsoft.com/office/drawing/2014/main" id="{6070D319-769C-DA43-BF95-7A87111EF68A}"/>
                </a:ext>
              </a:extLst>
            </p:cNvPr>
            <p:cNvPicPr>
              <a:picLocks noChangeAspect="1"/>
            </p:cNvPicPr>
            <p:nvPr/>
          </p:nvPicPr>
          <p:blipFill rotWithShape="1">
            <a:blip r:embed="rId2">
              <a:extLst>
                <a:ext uri="{BEBA8EAE-BF5A-486C-A8C5-ECC9F3942E4B}">
                  <a14:imgProps xmlns:a14="http://schemas.microsoft.com/office/drawing/2010/main">
                    <a14:imgLayer r:embed="rId30">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4184611" y="1831217"/>
              <a:ext cx="1181789" cy="744583"/>
            </a:xfrm>
            <a:prstGeom prst="rect">
              <a:avLst/>
            </a:prstGeom>
          </p:spPr>
        </p:pic>
        <p:pic>
          <p:nvPicPr>
            <p:cNvPr id="89" name="Picture 88" descr="A screenshot of a computer&#13;&#10;&#13;&#10;Description automatically generated">
              <a:extLst>
                <a:ext uri="{FF2B5EF4-FFF2-40B4-BE49-F238E27FC236}">
                  <a16:creationId xmlns:a16="http://schemas.microsoft.com/office/drawing/2014/main" id="{6E4D5E5C-FB38-4344-BFA6-9A328FA3D18E}"/>
                </a:ext>
              </a:extLst>
            </p:cNvPr>
            <p:cNvPicPr>
              <a:picLocks noChangeAspect="1"/>
            </p:cNvPicPr>
            <p:nvPr/>
          </p:nvPicPr>
          <p:blipFill rotWithShape="1">
            <a:blip r:embed="rId2">
              <a:extLst>
                <a:ext uri="{BEBA8EAE-BF5A-486C-A8C5-ECC9F3942E4B}">
                  <a14:imgProps xmlns:a14="http://schemas.microsoft.com/office/drawing/2010/main">
                    <a14:imgLayer r:embed="rId8">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5162312" y="1831217"/>
              <a:ext cx="1181789" cy="744583"/>
            </a:xfrm>
            <a:prstGeom prst="rect">
              <a:avLst/>
            </a:prstGeom>
          </p:spPr>
        </p:pic>
      </p:grpSp>
      <p:grpSp>
        <p:nvGrpSpPr>
          <p:cNvPr id="90" name="Group 89">
            <a:extLst>
              <a:ext uri="{FF2B5EF4-FFF2-40B4-BE49-F238E27FC236}">
                <a16:creationId xmlns:a16="http://schemas.microsoft.com/office/drawing/2014/main" id="{A114512C-A12D-6547-B26D-31F544A6847A}"/>
              </a:ext>
            </a:extLst>
          </p:cNvPr>
          <p:cNvGrpSpPr/>
          <p:nvPr/>
        </p:nvGrpSpPr>
        <p:grpSpPr>
          <a:xfrm>
            <a:off x="6573186" y="2409293"/>
            <a:ext cx="2196103" cy="259496"/>
            <a:chOff x="202549" y="1831217"/>
            <a:chExt cx="5058374" cy="744583"/>
          </a:xfrm>
        </p:grpSpPr>
        <p:pic>
          <p:nvPicPr>
            <p:cNvPr id="91" name="Picture 90" descr="A screenshot of a computer&#13;&#10;&#13;&#10;Description automatically generated">
              <a:extLst>
                <a:ext uri="{FF2B5EF4-FFF2-40B4-BE49-F238E27FC236}">
                  <a16:creationId xmlns:a16="http://schemas.microsoft.com/office/drawing/2014/main" id="{9822D9F2-54F5-3E41-B116-C829C7FAAEAD}"/>
                </a:ext>
              </a:extLst>
            </p:cNvPr>
            <p:cNvPicPr>
              <a:picLocks noChangeAspect="1"/>
            </p:cNvPicPr>
            <p:nvPr/>
          </p:nvPicPr>
          <p:blipFill rotWithShape="1">
            <a:blip r:embed="rId2">
              <a:extLst>
                <a:ext uri="{BEBA8EAE-BF5A-486C-A8C5-ECC9F3942E4B}">
                  <a14:imgProps xmlns:a14="http://schemas.microsoft.com/office/drawing/2010/main">
                    <a14:imgLayer r:embed="rId8">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202549" y="1831217"/>
              <a:ext cx="1181789" cy="744583"/>
            </a:xfrm>
            <a:prstGeom prst="rect">
              <a:avLst/>
            </a:prstGeom>
          </p:spPr>
        </p:pic>
        <p:pic>
          <p:nvPicPr>
            <p:cNvPr id="92" name="Picture 91" descr="A screenshot of a computer&#13;&#10;&#13;&#10;Description automatically generated">
              <a:extLst>
                <a:ext uri="{FF2B5EF4-FFF2-40B4-BE49-F238E27FC236}">
                  <a16:creationId xmlns:a16="http://schemas.microsoft.com/office/drawing/2014/main" id="{C2379409-BF94-B84D-A986-B8D4C6705B3B}"/>
                </a:ext>
              </a:extLst>
            </p:cNvPr>
            <p:cNvPicPr>
              <a:picLocks noChangeAspect="1"/>
            </p:cNvPicPr>
            <p:nvPr/>
          </p:nvPicPr>
          <p:blipFill rotWithShape="1">
            <a:blip r:embed="rId2">
              <a:extLst>
                <a:ext uri="{BEBA8EAE-BF5A-486C-A8C5-ECC9F3942E4B}">
                  <a14:imgProps xmlns:a14="http://schemas.microsoft.com/office/drawing/2010/main">
                    <a14:imgLayer r:embed="rId31">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1149204" y="1831217"/>
              <a:ext cx="1181789" cy="744583"/>
            </a:xfrm>
            <a:prstGeom prst="rect">
              <a:avLst/>
            </a:prstGeom>
          </p:spPr>
        </p:pic>
        <p:pic>
          <p:nvPicPr>
            <p:cNvPr id="93" name="Picture 92" descr="A screenshot of a computer&#13;&#10;&#13;&#10;Description automatically generated">
              <a:extLst>
                <a:ext uri="{FF2B5EF4-FFF2-40B4-BE49-F238E27FC236}">
                  <a16:creationId xmlns:a16="http://schemas.microsoft.com/office/drawing/2014/main" id="{C8672FCE-75F3-FC4E-A06F-2B39B300FA9D}"/>
                </a:ext>
              </a:extLst>
            </p:cNvPr>
            <p:cNvPicPr>
              <a:picLocks noChangeAspect="1"/>
            </p:cNvPicPr>
            <p:nvPr/>
          </p:nvPicPr>
          <p:blipFill rotWithShape="1">
            <a:blip r:embed="rId2">
              <a:extLst>
                <a:ext uri="{BEBA8EAE-BF5A-486C-A8C5-ECC9F3942E4B}">
                  <a14:imgProps xmlns:a14="http://schemas.microsoft.com/office/drawing/2010/main">
                    <a14:imgLayer r:embed="rId32">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2087716" y="1831217"/>
              <a:ext cx="1181789" cy="744583"/>
            </a:xfrm>
            <a:prstGeom prst="rect">
              <a:avLst/>
            </a:prstGeom>
          </p:spPr>
        </p:pic>
        <p:pic>
          <p:nvPicPr>
            <p:cNvPr id="94" name="Picture 93" descr="A screenshot of a computer&#13;&#10;&#13;&#10;Description automatically generated">
              <a:extLst>
                <a:ext uri="{FF2B5EF4-FFF2-40B4-BE49-F238E27FC236}">
                  <a16:creationId xmlns:a16="http://schemas.microsoft.com/office/drawing/2014/main" id="{2905B024-B381-C948-AE42-71002ABDD449}"/>
                </a:ext>
              </a:extLst>
            </p:cNvPr>
            <p:cNvPicPr>
              <a:picLocks noChangeAspect="1"/>
            </p:cNvPicPr>
            <p:nvPr/>
          </p:nvPicPr>
          <p:blipFill rotWithShape="1">
            <a:blip r:embed="rId2">
              <a:extLst>
                <a:ext uri="{BEBA8EAE-BF5A-486C-A8C5-ECC9F3942E4B}">
                  <a14:imgProps xmlns:a14="http://schemas.microsoft.com/office/drawing/2010/main">
                    <a14:imgLayer r:embed="rId33">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3101432" y="1831217"/>
              <a:ext cx="1181789" cy="744583"/>
            </a:xfrm>
            <a:prstGeom prst="rect">
              <a:avLst/>
            </a:prstGeom>
          </p:spPr>
        </p:pic>
        <p:pic>
          <p:nvPicPr>
            <p:cNvPr id="95" name="Picture 94" descr="A screenshot of a computer&#13;&#10;&#13;&#10;Description automatically generated">
              <a:extLst>
                <a:ext uri="{FF2B5EF4-FFF2-40B4-BE49-F238E27FC236}">
                  <a16:creationId xmlns:a16="http://schemas.microsoft.com/office/drawing/2014/main" id="{A62571BE-C382-5749-8626-A428069281C7}"/>
                </a:ext>
              </a:extLst>
            </p:cNvPr>
            <p:cNvPicPr>
              <a:picLocks noChangeAspect="1"/>
            </p:cNvPicPr>
            <p:nvPr/>
          </p:nvPicPr>
          <p:blipFill rotWithShape="1">
            <a:blip r:embed="rId2">
              <a:extLst>
                <a:ext uri="{BEBA8EAE-BF5A-486C-A8C5-ECC9F3942E4B}">
                  <a14:imgProps xmlns:a14="http://schemas.microsoft.com/office/drawing/2010/main">
                    <a14:imgLayer r:embed="rId8">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4079134" y="1831217"/>
              <a:ext cx="1181789" cy="744583"/>
            </a:xfrm>
            <a:prstGeom prst="rect">
              <a:avLst/>
            </a:prstGeom>
          </p:spPr>
        </p:pic>
      </p:grpSp>
      <p:grpSp>
        <p:nvGrpSpPr>
          <p:cNvPr id="96" name="Group 95">
            <a:extLst>
              <a:ext uri="{FF2B5EF4-FFF2-40B4-BE49-F238E27FC236}">
                <a16:creationId xmlns:a16="http://schemas.microsoft.com/office/drawing/2014/main" id="{B2173B98-4BA9-AA48-95BE-2F2564B64832}"/>
              </a:ext>
            </a:extLst>
          </p:cNvPr>
          <p:cNvGrpSpPr/>
          <p:nvPr/>
        </p:nvGrpSpPr>
        <p:grpSpPr>
          <a:xfrm>
            <a:off x="8725138" y="2409293"/>
            <a:ext cx="2196103" cy="259496"/>
            <a:chOff x="202549" y="1831217"/>
            <a:chExt cx="5058374" cy="744583"/>
          </a:xfrm>
        </p:grpSpPr>
        <p:pic>
          <p:nvPicPr>
            <p:cNvPr id="97" name="Picture 96" descr="A screenshot of a computer&#13;&#10;&#13;&#10;Description automatically generated">
              <a:extLst>
                <a:ext uri="{FF2B5EF4-FFF2-40B4-BE49-F238E27FC236}">
                  <a16:creationId xmlns:a16="http://schemas.microsoft.com/office/drawing/2014/main" id="{E91140BB-72D5-514C-A1A2-FF250BCE8BAD}"/>
                </a:ext>
              </a:extLst>
            </p:cNvPr>
            <p:cNvPicPr>
              <a:picLocks noChangeAspect="1"/>
            </p:cNvPicPr>
            <p:nvPr/>
          </p:nvPicPr>
          <p:blipFill rotWithShape="1">
            <a:blip r:embed="rId2">
              <a:extLst>
                <a:ext uri="{BEBA8EAE-BF5A-486C-A8C5-ECC9F3942E4B}">
                  <a14:imgProps xmlns:a14="http://schemas.microsoft.com/office/drawing/2010/main">
                    <a14:imgLayer r:embed="rId34">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202549" y="1831217"/>
              <a:ext cx="1181789" cy="744583"/>
            </a:xfrm>
            <a:prstGeom prst="rect">
              <a:avLst/>
            </a:prstGeom>
          </p:spPr>
        </p:pic>
        <p:pic>
          <p:nvPicPr>
            <p:cNvPr id="98" name="Picture 97" descr="A screenshot of a computer&#13;&#10;&#13;&#10;Description automatically generated">
              <a:extLst>
                <a:ext uri="{FF2B5EF4-FFF2-40B4-BE49-F238E27FC236}">
                  <a16:creationId xmlns:a16="http://schemas.microsoft.com/office/drawing/2014/main" id="{E17E8612-4250-8C41-8755-FB4238E61B36}"/>
                </a:ext>
              </a:extLst>
            </p:cNvPr>
            <p:cNvPicPr>
              <a:picLocks noChangeAspect="1"/>
            </p:cNvPicPr>
            <p:nvPr/>
          </p:nvPicPr>
          <p:blipFill rotWithShape="1">
            <a:blip r:embed="rId2">
              <a:extLst>
                <a:ext uri="{BEBA8EAE-BF5A-486C-A8C5-ECC9F3942E4B}">
                  <a14:imgProps xmlns:a14="http://schemas.microsoft.com/office/drawing/2010/main">
                    <a14:imgLayer r:embed="rId35">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1149204" y="1831217"/>
              <a:ext cx="1181789" cy="744583"/>
            </a:xfrm>
            <a:prstGeom prst="rect">
              <a:avLst/>
            </a:prstGeom>
          </p:spPr>
        </p:pic>
        <p:pic>
          <p:nvPicPr>
            <p:cNvPr id="99" name="Picture 98" descr="A screenshot of a computer&#13;&#10;&#13;&#10;Description automatically generated">
              <a:extLst>
                <a:ext uri="{FF2B5EF4-FFF2-40B4-BE49-F238E27FC236}">
                  <a16:creationId xmlns:a16="http://schemas.microsoft.com/office/drawing/2014/main" id="{BE19709D-84BA-8047-81EE-1CA3B5D356E7}"/>
                </a:ext>
              </a:extLst>
            </p:cNvPr>
            <p:cNvPicPr>
              <a:picLocks noChangeAspect="1"/>
            </p:cNvPicPr>
            <p:nvPr/>
          </p:nvPicPr>
          <p:blipFill rotWithShape="1">
            <a:blip r:embed="rId2">
              <a:extLst>
                <a:ext uri="{BEBA8EAE-BF5A-486C-A8C5-ECC9F3942E4B}">
                  <a14:imgProps xmlns:a14="http://schemas.microsoft.com/office/drawing/2010/main">
                    <a14:imgLayer r:embed="rId9">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2087716" y="1831217"/>
              <a:ext cx="1181789" cy="744583"/>
            </a:xfrm>
            <a:prstGeom prst="rect">
              <a:avLst/>
            </a:prstGeom>
          </p:spPr>
        </p:pic>
        <p:pic>
          <p:nvPicPr>
            <p:cNvPr id="100" name="Picture 99" descr="A screenshot of a computer&#13;&#10;&#13;&#10;Description automatically generated">
              <a:extLst>
                <a:ext uri="{FF2B5EF4-FFF2-40B4-BE49-F238E27FC236}">
                  <a16:creationId xmlns:a16="http://schemas.microsoft.com/office/drawing/2014/main" id="{71F27553-C7A4-504D-A2FC-81183FA23A25}"/>
                </a:ext>
              </a:extLst>
            </p:cNvPr>
            <p:cNvPicPr>
              <a:picLocks noChangeAspect="1"/>
            </p:cNvPicPr>
            <p:nvPr/>
          </p:nvPicPr>
          <p:blipFill rotWithShape="1">
            <a:blip r:embed="rId2">
              <a:extLst>
                <a:ext uri="{BEBA8EAE-BF5A-486C-A8C5-ECC9F3942E4B}">
                  <a14:imgProps xmlns:a14="http://schemas.microsoft.com/office/drawing/2010/main">
                    <a14:imgLayer r:embed="rId36">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3101432" y="1831217"/>
              <a:ext cx="1181789" cy="744583"/>
            </a:xfrm>
            <a:prstGeom prst="rect">
              <a:avLst/>
            </a:prstGeom>
          </p:spPr>
        </p:pic>
        <p:pic>
          <p:nvPicPr>
            <p:cNvPr id="101" name="Picture 100" descr="A screenshot of a computer&#13;&#10;&#13;&#10;Description automatically generated">
              <a:extLst>
                <a:ext uri="{FF2B5EF4-FFF2-40B4-BE49-F238E27FC236}">
                  <a16:creationId xmlns:a16="http://schemas.microsoft.com/office/drawing/2014/main" id="{CCDA0B56-6E2A-8441-A905-DA6A953BC5AA}"/>
                </a:ext>
              </a:extLst>
            </p:cNvPr>
            <p:cNvPicPr>
              <a:picLocks noChangeAspect="1"/>
            </p:cNvPicPr>
            <p:nvPr/>
          </p:nvPicPr>
          <p:blipFill rotWithShape="1">
            <a:blip r:embed="rId2">
              <a:extLst>
                <a:ext uri="{BEBA8EAE-BF5A-486C-A8C5-ECC9F3942E4B}">
                  <a14:imgProps xmlns:a14="http://schemas.microsoft.com/office/drawing/2010/main">
                    <a14:imgLayer r:embed="rId37">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4079134" y="1831217"/>
              <a:ext cx="1181789" cy="744583"/>
            </a:xfrm>
            <a:prstGeom prst="rect">
              <a:avLst/>
            </a:prstGeom>
          </p:spPr>
        </p:pic>
      </p:grpSp>
      <p:grpSp>
        <p:nvGrpSpPr>
          <p:cNvPr id="102" name="Group 101">
            <a:extLst>
              <a:ext uri="{FF2B5EF4-FFF2-40B4-BE49-F238E27FC236}">
                <a16:creationId xmlns:a16="http://schemas.microsoft.com/office/drawing/2014/main" id="{27B91943-9DC7-F645-8AF3-4254FED370C8}"/>
              </a:ext>
            </a:extLst>
          </p:cNvPr>
          <p:cNvGrpSpPr/>
          <p:nvPr/>
        </p:nvGrpSpPr>
        <p:grpSpPr>
          <a:xfrm flipH="1">
            <a:off x="468824" y="2769154"/>
            <a:ext cx="3516147" cy="259496"/>
            <a:chOff x="202549" y="1831217"/>
            <a:chExt cx="8098883" cy="744583"/>
          </a:xfrm>
        </p:grpSpPr>
        <p:pic>
          <p:nvPicPr>
            <p:cNvPr id="103" name="Picture 102" descr="A screenshot of a computer&#13;&#10;&#13;&#10;Description automatically generated">
              <a:extLst>
                <a:ext uri="{FF2B5EF4-FFF2-40B4-BE49-F238E27FC236}">
                  <a16:creationId xmlns:a16="http://schemas.microsoft.com/office/drawing/2014/main" id="{20F72EFE-CB67-EC44-B26F-7487F97A03CF}"/>
                </a:ext>
              </a:extLst>
            </p:cNvPr>
            <p:cNvPicPr>
              <a:picLocks noChangeAspect="1"/>
            </p:cNvPicPr>
            <p:nvPr/>
          </p:nvPicPr>
          <p:blipFill rotWithShape="1">
            <a:blip r:embed="rId2">
              <a:extLst>
                <a:ext uri="{BEBA8EAE-BF5A-486C-A8C5-ECC9F3942E4B}">
                  <a14:imgProps xmlns:a14="http://schemas.microsoft.com/office/drawing/2010/main">
                    <a14:imgLayer r:embed="rId8">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202549" y="1831217"/>
              <a:ext cx="1181789" cy="744583"/>
            </a:xfrm>
            <a:prstGeom prst="rect">
              <a:avLst/>
            </a:prstGeom>
          </p:spPr>
        </p:pic>
        <p:pic>
          <p:nvPicPr>
            <p:cNvPr id="104" name="Picture 103" descr="A screenshot of a computer&#13;&#10;&#13;&#10;Description automatically generated">
              <a:extLst>
                <a:ext uri="{FF2B5EF4-FFF2-40B4-BE49-F238E27FC236}">
                  <a16:creationId xmlns:a16="http://schemas.microsoft.com/office/drawing/2014/main" id="{DD0F9327-92BD-7C40-963D-D5F8B35612B9}"/>
                </a:ext>
              </a:extLst>
            </p:cNvPr>
            <p:cNvPicPr>
              <a:picLocks noChangeAspect="1"/>
            </p:cNvPicPr>
            <p:nvPr/>
          </p:nvPicPr>
          <p:blipFill rotWithShape="1">
            <a:blip r:embed="rId4">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7268442" y="1831217"/>
              <a:ext cx="1032990" cy="744583"/>
            </a:xfrm>
            <a:prstGeom prst="rect">
              <a:avLst/>
            </a:prstGeom>
          </p:spPr>
        </p:pic>
        <p:pic>
          <p:nvPicPr>
            <p:cNvPr id="105" name="Picture 104" descr="A screenshot of a computer&#13;&#10;&#13;&#10;Description automatically generated">
              <a:extLst>
                <a:ext uri="{FF2B5EF4-FFF2-40B4-BE49-F238E27FC236}">
                  <a16:creationId xmlns:a16="http://schemas.microsoft.com/office/drawing/2014/main" id="{246CF2CE-417D-1247-ABC9-38AAA9D23301}"/>
                </a:ext>
              </a:extLst>
            </p:cNvPr>
            <p:cNvPicPr>
              <a:picLocks noChangeAspect="1"/>
            </p:cNvPicPr>
            <p:nvPr/>
          </p:nvPicPr>
          <p:blipFill rotWithShape="1">
            <a:blip r:embed="rId2">
              <a:extLst>
                <a:ext uri="{BEBA8EAE-BF5A-486C-A8C5-ECC9F3942E4B}">
                  <a14:imgProps xmlns:a14="http://schemas.microsoft.com/office/drawing/2010/main">
                    <a14:imgLayer r:embed="rId38">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1149204" y="1831217"/>
              <a:ext cx="1181789" cy="744583"/>
            </a:xfrm>
            <a:prstGeom prst="rect">
              <a:avLst/>
            </a:prstGeom>
          </p:spPr>
        </p:pic>
        <p:pic>
          <p:nvPicPr>
            <p:cNvPr id="106" name="Picture 105" descr="A screenshot of a computer&#13;&#10;&#13;&#10;Description automatically generated">
              <a:extLst>
                <a:ext uri="{FF2B5EF4-FFF2-40B4-BE49-F238E27FC236}">
                  <a16:creationId xmlns:a16="http://schemas.microsoft.com/office/drawing/2014/main" id="{2BD2A2DB-EB5F-7B48-9D0C-ECB8E1521BA3}"/>
                </a:ext>
              </a:extLst>
            </p:cNvPr>
            <p:cNvPicPr>
              <a:picLocks noChangeAspect="1"/>
            </p:cNvPicPr>
            <p:nvPr/>
          </p:nvPicPr>
          <p:blipFill rotWithShape="1">
            <a:blip r:embed="rId4">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3244258" y="1831217"/>
              <a:ext cx="1032990" cy="744583"/>
            </a:xfrm>
            <a:prstGeom prst="rect">
              <a:avLst/>
            </a:prstGeom>
          </p:spPr>
        </p:pic>
        <p:pic>
          <p:nvPicPr>
            <p:cNvPr id="107" name="Picture 106" descr="A screenshot of a computer&#13;&#10;&#13;&#10;Description automatically generated">
              <a:extLst>
                <a:ext uri="{FF2B5EF4-FFF2-40B4-BE49-F238E27FC236}">
                  <a16:creationId xmlns:a16="http://schemas.microsoft.com/office/drawing/2014/main" id="{74BB7230-0D53-6B41-8820-B0594EF35AD7}"/>
                </a:ext>
              </a:extLst>
            </p:cNvPr>
            <p:cNvPicPr>
              <a:picLocks noChangeAspect="1"/>
            </p:cNvPicPr>
            <p:nvPr/>
          </p:nvPicPr>
          <p:blipFill rotWithShape="1">
            <a:blip r:embed="rId4">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6268072" y="1831217"/>
              <a:ext cx="1032990" cy="744583"/>
            </a:xfrm>
            <a:prstGeom prst="rect">
              <a:avLst/>
            </a:prstGeom>
          </p:spPr>
        </p:pic>
        <p:pic>
          <p:nvPicPr>
            <p:cNvPr id="108" name="Picture 107" descr="A screenshot of a computer&#13;&#10;&#13;&#10;Description automatically generated">
              <a:extLst>
                <a:ext uri="{FF2B5EF4-FFF2-40B4-BE49-F238E27FC236}">
                  <a16:creationId xmlns:a16="http://schemas.microsoft.com/office/drawing/2014/main" id="{EC8D7B77-7ECC-8C4E-A91B-A3BC114CB005}"/>
                </a:ext>
              </a:extLst>
            </p:cNvPr>
            <p:cNvPicPr>
              <a:picLocks noChangeAspect="1"/>
            </p:cNvPicPr>
            <p:nvPr/>
          </p:nvPicPr>
          <p:blipFill rotWithShape="1">
            <a:blip r:embed="rId2">
              <a:extLst>
                <a:ext uri="{BEBA8EAE-BF5A-486C-A8C5-ECC9F3942E4B}">
                  <a14:imgProps xmlns:a14="http://schemas.microsoft.com/office/drawing/2010/main">
                    <a14:imgLayer r:embed="rId8">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2087716" y="1831217"/>
              <a:ext cx="1181789" cy="744583"/>
            </a:xfrm>
            <a:prstGeom prst="rect">
              <a:avLst/>
            </a:prstGeom>
          </p:spPr>
        </p:pic>
        <p:pic>
          <p:nvPicPr>
            <p:cNvPr id="109" name="Picture 108" descr="A screenshot of a computer&#13;&#10;&#13;&#10;Description automatically generated">
              <a:extLst>
                <a:ext uri="{FF2B5EF4-FFF2-40B4-BE49-F238E27FC236}">
                  <a16:creationId xmlns:a16="http://schemas.microsoft.com/office/drawing/2014/main" id="{93989E45-FC7D-614B-A4D8-1F269244B991}"/>
                </a:ext>
              </a:extLst>
            </p:cNvPr>
            <p:cNvPicPr>
              <a:picLocks noChangeAspect="1"/>
            </p:cNvPicPr>
            <p:nvPr/>
          </p:nvPicPr>
          <p:blipFill rotWithShape="1">
            <a:blip r:embed="rId2">
              <a:extLst>
                <a:ext uri="{BEBA8EAE-BF5A-486C-A8C5-ECC9F3942E4B}">
                  <a14:imgProps xmlns:a14="http://schemas.microsoft.com/office/drawing/2010/main">
                    <a14:imgLayer r:embed="rId39">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4184611" y="1831217"/>
              <a:ext cx="1181789" cy="744583"/>
            </a:xfrm>
            <a:prstGeom prst="rect">
              <a:avLst/>
            </a:prstGeom>
          </p:spPr>
        </p:pic>
        <p:pic>
          <p:nvPicPr>
            <p:cNvPr id="110" name="Picture 109" descr="A screenshot of a computer&#13;&#10;&#13;&#10;Description automatically generated">
              <a:extLst>
                <a:ext uri="{FF2B5EF4-FFF2-40B4-BE49-F238E27FC236}">
                  <a16:creationId xmlns:a16="http://schemas.microsoft.com/office/drawing/2014/main" id="{5F0A84A2-B2C4-B64F-B614-1A961FC11BBF}"/>
                </a:ext>
              </a:extLst>
            </p:cNvPr>
            <p:cNvPicPr>
              <a:picLocks noChangeAspect="1"/>
            </p:cNvPicPr>
            <p:nvPr/>
          </p:nvPicPr>
          <p:blipFill rotWithShape="1">
            <a:blip r:embed="rId2">
              <a:extLst>
                <a:ext uri="{BEBA8EAE-BF5A-486C-A8C5-ECC9F3942E4B}">
                  <a14:imgProps xmlns:a14="http://schemas.microsoft.com/office/drawing/2010/main">
                    <a14:imgLayer r:embed="rId40">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5162312" y="1831217"/>
              <a:ext cx="1181789" cy="744583"/>
            </a:xfrm>
            <a:prstGeom prst="rect">
              <a:avLst/>
            </a:prstGeom>
          </p:spPr>
        </p:pic>
      </p:grpSp>
      <p:grpSp>
        <p:nvGrpSpPr>
          <p:cNvPr id="111" name="Group 110">
            <a:extLst>
              <a:ext uri="{FF2B5EF4-FFF2-40B4-BE49-F238E27FC236}">
                <a16:creationId xmlns:a16="http://schemas.microsoft.com/office/drawing/2014/main" id="{1B05305D-B1BA-A642-9C1D-1D88FD2D6690}"/>
              </a:ext>
            </a:extLst>
          </p:cNvPr>
          <p:cNvGrpSpPr/>
          <p:nvPr/>
        </p:nvGrpSpPr>
        <p:grpSpPr>
          <a:xfrm flipH="1">
            <a:off x="3984971" y="2769154"/>
            <a:ext cx="1345803" cy="259496"/>
            <a:chOff x="3244258" y="1831217"/>
            <a:chExt cx="3099843" cy="744583"/>
          </a:xfrm>
        </p:grpSpPr>
        <p:pic>
          <p:nvPicPr>
            <p:cNvPr id="114" name="Picture 113" descr="A screenshot of a computer&#13;&#10;&#13;&#10;Description automatically generated">
              <a:extLst>
                <a:ext uri="{FF2B5EF4-FFF2-40B4-BE49-F238E27FC236}">
                  <a16:creationId xmlns:a16="http://schemas.microsoft.com/office/drawing/2014/main" id="{E1E2B8A6-200F-2A4D-8D9B-31CE6282623F}"/>
                </a:ext>
              </a:extLst>
            </p:cNvPr>
            <p:cNvPicPr>
              <a:picLocks noChangeAspect="1"/>
            </p:cNvPicPr>
            <p:nvPr/>
          </p:nvPicPr>
          <p:blipFill rotWithShape="1">
            <a:blip r:embed="rId4">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3244258" y="1831217"/>
              <a:ext cx="1032990" cy="744583"/>
            </a:xfrm>
            <a:prstGeom prst="rect">
              <a:avLst/>
            </a:prstGeom>
          </p:spPr>
        </p:pic>
        <p:pic>
          <p:nvPicPr>
            <p:cNvPr id="116" name="Picture 115" descr="A screenshot of a computer&#13;&#10;&#13;&#10;Description automatically generated">
              <a:extLst>
                <a:ext uri="{FF2B5EF4-FFF2-40B4-BE49-F238E27FC236}">
                  <a16:creationId xmlns:a16="http://schemas.microsoft.com/office/drawing/2014/main" id="{E6FC9404-F92A-A04B-A9D7-5F4CE5F55574}"/>
                </a:ext>
              </a:extLst>
            </p:cNvPr>
            <p:cNvPicPr>
              <a:picLocks noChangeAspect="1"/>
            </p:cNvPicPr>
            <p:nvPr/>
          </p:nvPicPr>
          <p:blipFill rotWithShape="1">
            <a:blip r:embed="rId2">
              <a:extLst>
                <a:ext uri="{BEBA8EAE-BF5A-486C-A8C5-ECC9F3942E4B}">
                  <a14:imgProps xmlns:a14="http://schemas.microsoft.com/office/drawing/2010/main">
                    <a14:imgLayer r:embed="rId41">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4184611" y="1831217"/>
              <a:ext cx="1181789" cy="744583"/>
            </a:xfrm>
            <a:prstGeom prst="rect">
              <a:avLst/>
            </a:prstGeom>
          </p:spPr>
        </p:pic>
        <p:pic>
          <p:nvPicPr>
            <p:cNvPr id="117" name="Picture 116" descr="A screenshot of a computer&#13;&#10;&#13;&#10;Description automatically generated">
              <a:extLst>
                <a:ext uri="{FF2B5EF4-FFF2-40B4-BE49-F238E27FC236}">
                  <a16:creationId xmlns:a16="http://schemas.microsoft.com/office/drawing/2014/main" id="{F25A9170-A3C9-694A-BA21-615B1D3543C9}"/>
                </a:ext>
              </a:extLst>
            </p:cNvPr>
            <p:cNvPicPr>
              <a:picLocks noChangeAspect="1"/>
            </p:cNvPicPr>
            <p:nvPr/>
          </p:nvPicPr>
          <p:blipFill rotWithShape="1">
            <a:blip r:embed="rId2">
              <a:extLst>
                <a:ext uri="{BEBA8EAE-BF5A-486C-A8C5-ECC9F3942E4B}">
                  <a14:imgProps xmlns:a14="http://schemas.microsoft.com/office/drawing/2010/main">
                    <a14:imgLayer r:embed="rId5">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5162312" y="1831217"/>
              <a:ext cx="1181789" cy="744583"/>
            </a:xfrm>
            <a:prstGeom prst="rect">
              <a:avLst/>
            </a:prstGeom>
          </p:spPr>
        </p:pic>
      </p:grpSp>
      <p:grpSp>
        <p:nvGrpSpPr>
          <p:cNvPr id="118" name="Group 117">
            <a:extLst>
              <a:ext uri="{FF2B5EF4-FFF2-40B4-BE49-F238E27FC236}">
                <a16:creationId xmlns:a16="http://schemas.microsoft.com/office/drawing/2014/main" id="{A2F4850A-5352-6544-87E3-88AD66C8E258}"/>
              </a:ext>
            </a:extLst>
          </p:cNvPr>
          <p:cNvGrpSpPr/>
          <p:nvPr/>
        </p:nvGrpSpPr>
        <p:grpSpPr>
          <a:xfrm flipH="1">
            <a:off x="7008622" y="2769154"/>
            <a:ext cx="1771632" cy="259496"/>
            <a:chOff x="202549" y="1831217"/>
            <a:chExt cx="4080672" cy="744583"/>
          </a:xfrm>
        </p:grpSpPr>
        <p:pic>
          <p:nvPicPr>
            <p:cNvPr id="119" name="Picture 118" descr="A screenshot of a computer&#13;&#10;&#13;&#10;Description automatically generated">
              <a:extLst>
                <a:ext uri="{FF2B5EF4-FFF2-40B4-BE49-F238E27FC236}">
                  <a16:creationId xmlns:a16="http://schemas.microsoft.com/office/drawing/2014/main" id="{86D3D8B0-FA20-2949-AAFF-50D6B9F765DB}"/>
                </a:ext>
              </a:extLst>
            </p:cNvPr>
            <p:cNvPicPr>
              <a:picLocks noChangeAspect="1"/>
            </p:cNvPicPr>
            <p:nvPr/>
          </p:nvPicPr>
          <p:blipFill rotWithShape="1">
            <a:blip r:embed="rId2">
              <a:extLst>
                <a:ext uri="{BEBA8EAE-BF5A-486C-A8C5-ECC9F3942E4B}">
                  <a14:imgProps xmlns:a14="http://schemas.microsoft.com/office/drawing/2010/main">
                    <a14:imgLayer r:embed="rId42">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202549" y="1831217"/>
              <a:ext cx="1181789" cy="744583"/>
            </a:xfrm>
            <a:prstGeom prst="rect">
              <a:avLst/>
            </a:prstGeom>
          </p:spPr>
        </p:pic>
        <p:pic>
          <p:nvPicPr>
            <p:cNvPr id="120" name="Picture 119" descr="A screenshot of a computer&#13;&#10;&#13;&#10;Description automatically generated">
              <a:extLst>
                <a:ext uri="{FF2B5EF4-FFF2-40B4-BE49-F238E27FC236}">
                  <a16:creationId xmlns:a16="http://schemas.microsoft.com/office/drawing/2014/main" id="{C7D9A506-9A50-304C-B9A4-BC85DB4C2144}"/>
                </a:ext>
              </a:extLst>
            </p:cNvPr>
            <p:cNvPicPr>
              <a:picLocks noChangeAspect="1"/>
            </p:cNvPicPr>
            <p:nvPr/>
          </p:nvPicPr>
          <p:blipFill rotWithShape="1">
            <a:blip r:embed="rId2">
              <a:extLst>
                <a:ext uri="{BEBA8EAE-BF5A-486C-A8C5-ECC9F3942E4B}">
                  <a14:imgProps xmlns:a14="http://schemas.microsoft.com/office/drawing/2010/main">
                    <a14:imgLayer r:embed="rId5">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1149204" y="1831217"/>
              <a:ext cx="1181789" cy="744583"/>
            </a:xfrm>
            <a:prstGeom prst="rect">
              <a:avLst/>
            </a:prstGeom>
          </p:spPr>
        </p:pic>
        <p:pic>
          <p:nvPicPr>
            <p:cNvPr id="121" name="Picture 120" descr="A screenshot of a computer&#13;&#10;&#13;&#10;Description automatically generated">
              <a:extLst>
                <a:ext uri="{FF2B5EF4-FFF2-40B4-BE49-F238E27FC236}">
                  <a16:creationId xmlns:a16="http://schemas.microsoft.com/office/drawing/2014/main" id="{D392CF66-CB53-C446-9551-FF06F4C0EB0D}"/>
                </a:ext>
              </a:extLst>
            </p:cNvPr>
            <p:cNvPicPr>
              <a:picLocks noChangeAspect="1"/>
            </p:cNvPicPr>
            <p:nvPr/>
          </p:nvPicPr>
          <p:blipFill rotWithShape="1">
            <a:blip r:embed="rId2">
              <a:extLst>
                <a:ext uri="{BEBA8EAE-BF5A-486C-A8C5-ECC9F3942E4B}">
                  <a14:imgProps xmlns:a14="http://schemas.microsoft.com/office/drawing/2010/main">
                    <a14:imgLayer r:embed="rId5">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2087716" y="1831217"/>
              <a:ext cx="1181789" cy="744583"/>
            </a:xfrm>
            <a:prstGeom prst="rect">
              <a:avLst/>
            </a:prstGeom>
          </p:spPr>
        </p:pic>
        <p:pic>
          <p:nvPicPr>
            <p:cNvPr id="122" name="Picture 121" descr="A screenshot of a computer&#13;&#10;&#13;&#10;Description automatically generated">
              <a:extLst>
                <a:ext uri="{FF2B5EF4-FFF2-40B4-BE49-F238E27FC236}">
                  <a16:creationId xmlns:a16="http://schemas.microsoft.com/office/drawing/2014/main" id="{961797A1-A54A-9D4D-BFBE-B1DDEEA6F9D2}"/>
                </a:ext>
              </a:extLst>
            </p:cNvPr>
            <p:cNvPicPr>
              <a:picLocks noChangeAspect="1"/>
            </p:cNvPicPr>
            <p:nvPr/>
          </p:nvPicPr>
          <p:blipFill rotWithShape="1">
            <a:blip r:embed="rId2">
              <a:extLst>
                <a:ext uri="{BEBA8EAE-BF5A-486C-A8C5-ECC9F3942E4B}">
                  <a14:imgProps xmlns:a14="http://schemas.microsoft.com/office/drawing/2010/main">
                    <a14:imgLayer r:embed="rId43">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3101432" y="1831217"/>
              <a:ext cx="1181789" cy="744583"/>
            </a:xfrm>
            <a:prstGeom prst="rect">
              <a:avLst/>
            </a:prstGeom>
          </p:spPr>
        </p:pic>
      </p:grpSp>
      <p:grpSp>
        <p:nvGrpSpPr>
          <p:cNvPr id="124" name="Group 123">
            <a:extLst>
              <a:ext uri="{FF2B5EF4-FFF2-40B4-BE49-F238E27FC236}">
                <a16:creationId xmlns:a16="http://schemas.microsoft.com/office/drawing/2014/main" id="{DEAC8737-A92C-7F43-8B36-1405BD2384CD}"/>
              </a:ext>
            </a:extLst>
          </p:cNvPr>
          <p:cNvGrpSpPr/>
          <p:nvPr/>
        </p:nvGrpSpPr>
        <p:grpSpPr>
          <a:xfrm flipH="1">
            <a:off x="8736103" y="2769154"/>
            <a:ext cx="2196103" cy="259496"/>
            <a:chOff x="202549" y="1831217"/>
            <a:chExt cx="5058374" cy="744583"/>
          </a:xfrm>
        </p:grpSpPr>
        <p:pic>
          <p:nvPicPr>
            <p:cNvPr id="125" name="Picture 124" descr="A screenshot of a computer&#13;&#10;&#13;&#10;Description automatically generated">
              <a:extLst>
                <a:ext uri="{FF2B5EF4-FFF2-40B4-BE49-F238E27FC236}">
                  <a16:creationId xmlns:a16="http://schemas.microsoft.com/office/drawing/2014/main" id="{F8057E86-A5E4-994B-9C30-E0695BAC6B9B}"/>
                </a:ext>
              </a:extLst>
            </p:cNvPr>
            <p:cNvPicPr>
              <a:picLocks noChangeAspect="1"/>
            </p:cNvPicPr>
            <p:nvPr/>
          </p:nvPicPr>
          <p:blipFill rotWithShape="1">
            <a:blip r:embed="rId2">
              <a:extLst>
                <a:ext uri="{BEBA8EAE-BF5A-486C-A8C5-ECC9F3942E4B}">
                  <a14:imgProps xmlns:a14="http://schemas.microsoft.com/office/drawing/2010/main">
                    <a14:imgLayer r:embed="rId44">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202549" y="1831217"/>
              <a:ext cx="1181789" cy="744583"/>
            </a:xfrm>
            <a:prstGeom prst="rect">
              <a:avLst/>
            </a:prstGeom>
          </p:spPr>
        </p:pic>
        <p:pic>
          <p:nvPicPr>
            <p:cNvPr id="126" name="Picture 125" descr="A screenshot of a computer&#13;&#10;&#13;&#10;Description automatically generated">
              <a:extLst>
                <a:ext uri="{FF2B5EF4-FFF2-40B4-BE49-F238E27FC236}">
                  <a16:creationId xmlns:a16="http://schemas.microsoft.com/office/drawing/2014/main" id="{CBFD63B1-51AA-7942-BEBE-D219A5EDBA9D}"/>
                </a:ext>
              </a:extLst>
            </p:cNvPr>
            <p:cNvPicPr>
              <a:picLocks noChangeAspect="1"/>
            </p:cNvPicPr>
            <p:nvPr/>
          </p:nvPicPr>
          <p:blipFill rotWithShape="1">
            <a:blip r:embed="rId2">
              <a:extLst>
                <a:ext uri="{BEBA8EAE-BF5A-486C-A8C5-ECC9F3942E4B}">
                  <a14:imgProps xmlns:a14="http://schemas.microsoft.com/office/drawing/2010/main">
                    <a14:imgLayer r:embed="rId43">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1149204" y="1831217"/>
              <a:ext cx="1181789" cy="744583"/>
            </a:xfrm>
            <a:prstGeom prst="rect">
              <a:avLst/>
            </a:prstGeom>
          </p:spPr>
        </p:pic>
        <p:pic>
          <p:nvPicPr>
            <p:cNvPr id="127" name="Picture 126" descr="A screenshot of a computer&#13;&#10;&#13;&#10;Description automatically generated">
              <a:extLst>
                <a:ext uri="{FF2B5EF4-FFF2-40B4-BE49-F238E27FC236}">
                  <a16:creationId xmlns:a16="http://schemas.microsoft.com/office/drawing/2014/main" id="{C0E92328-7973-2D4F-8ACA-B53250998192}"/>
                </a:ext>
              </a:extLst>
            </p:cNvPr>
            <p:cNvPicPr>
              <a:picLocks noChangeAspect="1"/>
            </p:cNvPicPr>
            <p:nvPr/>
          </p:nvPicPr>
          <p:blipFill rotWithShape="1">
            <a:blip r:embed="rId2">
              <a:extLst>
                <a:ext uri="{BEBA8EAE-BF5A-486C-A8C5-ECC9F3942E4B}">
                  <a14:imgProps xmlns:a14="http://schemas.microsoft.com/office/drawing/2010/main">
                    <a14:imgLayer r:embed="rId45">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2087716" y="1831217"/>
              <a:ext cx="1181789" cy="744583"/>
            </a:xfrm>
            <a:prstGeom prst="rect">
              <a:avLst/>
            </a:prstGeom>
          </p:spPr>
        </p:pic>
        <p:pic>
          <p:nvPicPr>
            <p:cNvPr id="128" name="Picture 127" descr="A screenshot of a computer&#13;&#10;&#13;&#10;Description automatically generated">
              <a:extLst>
                <a:ext uri="{FF2B5EF4-FFF2-40B4-BE49-F238E27FC236}">
                  <a16:creationId xmlns:a16="http://schemas.microsoft.com/office/drawing/2014/main" id="{D10D1C90-E0CC-B243-AF65-81F86BC242FA}"/>
                </a:ext>
              </a:extLst>
            </p:cNvPr>
            <p:cNvPicPr>
              <a:picLocks noChangeAspect="1"/>
            </p:cNvPicPr>
            <p:nvPr/>
          </p:nvPicPr>
          <p:blipFill rotWithShape="1">
            <a:blip r:embed="rId2">
              <a:extLst>
                <a:ext uri="{BEBA8EAE-BF5A-486C-A8C5-ECC9F3942E4B}">
                  <a14:imgProps xmlns:a14="http://schemas.microsoft.com/office/drawing/2010/main">
                    <a14:imgLayer r:embed="rId46">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3101432" y="1831217"/>
              <a:ext cx="1181789" cy="744583"/>
            </a:xfrm>
            <a:prstGeom prst="rect">
              <a:avLst/>
            </a:prstGeom>
          </p:spPr>
        </p:pic>
        <p:pic>
          <p:nvPicPr>
            <p:cNvPr id="129" name="Picture 128" descr="A screenshot of a computer&#13;&#10;&#13;&#10;Description automatically generated">
              <a:extLst>
                <a:ext uri="{FF2B5EF4-FFF2-40B4-BE49-F238E27FC236}">
                  <a16:creationId xmlns:a16="http://schemas.microsoft.com/office/drawing/2014/main" id="{61784AD6-4995-854B-B04C-D6A5CD47E732}"/>
                </a:ext>
              </a:extLst>
            </p:cNvPr>
            <p:cNvPicPr>
              <a:picLocks noChangeAspect="1"/>
            </p:cNvPicPr>
            <p:nvPr/>
          </p:nvPicPr>
          <p:blipFill rotWithShape="1">
            <a:blip r:embed="rId2">
              <a:extLst>
                <a:ext uri="{BEBA8EAE-BF5A-486C-A8C5-ECC9F3942E4B}">
                  <a14:imgProps xmlns:a14="http://schemas.microsoft.com/office/drawing/2010/main">
                    <a14:imgLayer r:embed="rId47">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4079134" y="1831217"/>
              <a:ext cx="1181789" cy="744583"/>
            </a:xfrm>
            <a:prstGeom prst="rect">
              <a:avLst/>
            </a:prstGeom>
          </p:spPr>
        </p:pic>
      </p:grpSp>
      <p:sp>
        <p:nvSpPr>
          <p:cNvPr id="130" name="TextBox 129">
            <a:extLst>
              <a:ext uri="{FF2B5EF4-FFF2-40B4-BE49-F238E27FC236}">
                <a16:creationId xmlns:a16="http://schemas.microsoft.com/office/drawing/2014/main" id="{E9501390-23B3-B746-A97C-3CB3B84C614A}"/>
              </a:ext>
            </a:extLst>
          </p:cNvPr>
          <p:cNvSpPr txBox="1"/>
          <p:nvPr/>
        </p:nvSpPr>
        <p:spPr>
          <a:xfrm>
            <a:off x="468824" y="3187337"/>
            <a:ext cx="528478" cy="369332"/>
          </a:xfrm>
          <a:prstGeom prst="rect">
            <a:avLst/>
          </a:prstGeom>
          <a:noFill/>
        </p:spPr>
        <p:txBody>
          <a:bodyPr wrap="none" rtlCol="0">
            <a:spAutoFit/>
          </a:bodyPr>
          <a:lstStyle/>
          <a:p>
            <a:r>
              <a:rPr lang="en-US" dirty="0"/>
              <a:t>etc.</a:t>
            </a:r>
          </a:p>
        </p:txBody>
      </p:sp>
      <p:pic>
        <p:nvPicPr>
          <p:cNvPr id="131" name="Picture 130" descr="A screenshot of a computer&#13;&#10;&#13;&#10;Description automatically generated">
            <a:extLst>
              <a:ext uri="{FF2B5EF4-FFF2-40B4-BE49-F238E27FC236}">
                <a16:creationId xmlns:a16="http://schemas.microsoft.com/office/drawing/2014/main" id="{1AA4640E-E642-774E-96DB-8D74C8F08465}"/>
              </a:ext>
            </a:extLst>
          </p:cNvPr>
          <p:cNvPicPr>
            <a:picLocks noChangeAspect="1"/>
          </p:cNvPicPr>
          <p:nvPr/>
        </p:nvPicPr>
        <p:blipFill rotWithShape="1">
          <a:blip r:embed="rId4">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flipH="1">
            <a:off x="5300085" y="2769154"/>
            <a:ext cx="448475" cy="259496"/>
          </a:xfrm>
          <a:prstGeom prst="rect">
            <a:avLst/>
          </a:prstGeom>
        </p:spPr>
      </p:pic>
      <p:pic>
        <p:nvPicPr>
          <p:cNvPr id="132" name="Picture 131" descr="A screenshot of a computer&#13;&#10;&#13;&#10;Description automatically generated">
            <a:extLst>
              <a:ext uri="{FF2B5EF4-FFF2-40B4-BE49-F238E27FC236}">
                <a16:creationId xmlns:a16="http://schemas.microsoft.com/office/drawing/2014/main" id="{B2706D76-2EE0-AB46-99F6-414773A7228A}"/>
              </a:ext>
            </a:extLst>
          </p:cNvPr>
          <p:cNvPicPr>
            <a:picLocks noChangeAspect="1"/>
          </p:cNvPicPr>
          <p:nvPr/>
        </p:nvPicPr>
        <p:blipFill rotWithShape="1">
          <a:blip r:embed="rId4">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flipH="1">
            <a:off x="6576351" y="2762210"/>
            <a:ext cx="448475" cy="259496"/>
          </a:xfrm>
          <a:prstGeom prst="rect">
            <a:avLst/>
          </a:prstGeom>
        </p:spPr>
      </p:pic>
      <p:pic>
        <p:nvPicPr>
          <p:cNvPr id="133" name="Picture 132" descr="A screenshot of a computer&#13;&#10;&#13;&#10;Description automatically generated">
            <a:extLst>
              <a:ext uri="{FF2B5EF4-FFF2-40B4-BE49-F238E27FC236}">
                <a16:creationId xmlns:a16="http://schemas.microsoft.com/office/drawing/2014/main" id="{EE363D21-44AE-5147-8D20-4D7EF90B23EF}"/>
              </a:ext>
            </a:extLst>
          </p:cNvPr>
          <p:cNvPicPr>
            <a:picLocks noChangeAspect="1"/>
          </p:cNvPicPr>
          <p:nvPr/>
        </p:nvPicPr>
        <p:blipFill rotWithShape="1">
          <a:blip r:embed="rId4">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flipH="1">
            <a:off x="5717963" y="2769154"/>
            <a:ext cx="448475" cy="259496"/>
          </a:xfrm>
          <a:prstGeom prst="rect">
            <a:avLst/>
          </a:prstGeom>
        </p:spPr>
      </p:pic>
      <p:pic>
        <p:nvPicPr>
          <p:cNvPr id="134" name="Picture 133" descr="A screenshot of a computer&#13;&#10;&#13;&#10;Description automatically generated">
            <a:extLst>
              <a:ext uri="{FF2B5EF4-FFF2-40B4-BE49-F238E27FC236}">
                <a16:creationId xmlns:a16="http://schemas.microsoft.com/office/drawing/2014/main" id="{B5E09278-4EC6-7648-8886-F2DF9D539245}"/>
              </a:ext>
            </a:extLst>
          </p:cNvPr>
          <p:cNvPicPr>
            <a:picLocks noChangeAspect="1"/>
          </p:cNvPicPr>
          <p:nvPr/>
        </p:nvPicPr>
        <p:blipFill rotWithShape="1">
          <a:blip r:embed="rId4">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flipH="1">
            <a:off x="6138262" y="2769154"/>
            <a:ext cx="448475" cy="259496"/>
          </a:xfrm>
          <a:prstGeom prst="rect">
            <a:avLst/>
          </a:prstGeom>
        </p:spPr>
      </p:pic>
      <p:pic>
        <p:nvPicPr>
          <p:cNvPr id="135" name="Picture 134" descr="A screenshot of a computer&#13;&#10;&#13;&#10;Description automatically generated">
            <a:extLst>
              <a:ext uri="{FF2B5EF4-FFF2-40B4-BE49-F238E27FC236}">
                <a16:creationId xmlns:a16="http://schemas.microsoft.com/office/drawing/2014/main" id="{200BAB1A-5A48-A847-A19B-E06EA34C2DA9}"/>
              </a:ext>
            </a:extLst>
          </p:cNvPr>
          <p:cNvPicPr>
            <a:picLocks noChangeAspect="1"/>
          </p:cNvPicPr>
          <p:nvPr/>
        </p:nvPicPr>
        <p:blipFill rotWithShape="1">
          <a:blip r:embed="rId4">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10148208" y="762716"/>
            <a:ext cx="773033" cy="557205"/>
          </a:xfrm>
          <a:prstGeom prst="rect">
            <a:avLst/>
          </a:prstGeom>
        </p:spPr>
      </p:pic>
    </p:spTree>
    <p:extLst>
      <p:ext uri="{BB962C8B-B14F-4D97-AF65-F5344CB8AC3E}">
        <p14:creationId xmlns:p14="http://schemas.microsoft.com/office/powerpoint/2010/main" val="41495334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7"/>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P spid="20"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shot of a computer&#13;&#10;&#13;&#10;Description automatically generated">
            <a:extLst>
              <a:ext uri="{FF2B5EF4-FFF2-40B4-BE49-F238E27FC236}">
                <a16:creationId xmlns:a16="http://schemas.microsoft.com/office/drawing/2014/main" id="{7D0F9D64-AE05-6B4D-9AEE-6A7F230BC132}"/>
              </a:ext>
            </a:extLst>
          </p:cNvPr>
          <p:cNvPicPr>
            <a:picLocks noChangeAspect="1"/>
          </p:cNvPicPr>
          <p:nvPr/>
        </p:nvPicPr>
        <p:blipFill rotWithShape="1">
          <a:blip r:embed="rId2">
            <a:extLst>
              <a:ext uri="{BEBA8EAE-BF5A-486C-A8C5-ECC9F3942E4B}">
                <a14:imgProps xmlns:a14="http://schemas.microsoft.com/office/drawing/2010/main">
                  <a14:imgLayer r:embed="rId3">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2257530" y="2288447"/>
            <a:ext cx="2927894" cy="1844712"/>
          </a:xfrm>
          <a:prstGeom prst="rect">
            <a:avLst/>
          </a:prstGeom>
        </p:spPr>
      </p:pic>
      <p:pic>
        <p:nvPicPr>
          <p:cNvPr id="5" name="Picture 4" descr="A screenshot of a computer&#13;&#10;&#13;&#10;Description automatically generated">
            <a:extLst>
              <a:ext uri="{FF2B5EF4-FFF2-40B4-BE49-F238E27FC236}">
                <a16:creationId xmlns:a16="http://schemas.microsoft.com/office/drawing/2014/main" id="{4C109EBE-0F07-9049-941F-E22437ECC171}"/>
              </a:ext>
            </a:extLst>
          </p:cNvPr>
          <p:cNvPicPr>
            <a:picLocks noChangeAspect="1"/>
          </p:cNvPicPr>
          <p:nvPr/>
        </p:nvPicPr>
        <p:blipFill rotWithShape="1">
          <a:blip r:embed="rId4">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7006577" y="2288447"/>
            <a:ext cx="2559243" cy="1844712"/>
          </a:xfrm>
          <a:prstGeom prst="rect">
            <a:avLst/>
          </a:prstGeom>
        </p:spPr>
      </p:pic>
      <p:cxnSp>
        <p:nvCxnSpPr>
          <p:cNvPr id="6" name="Curved Connector 5">
            <a:extLst>
              <a:ext uri="{FF2B5EF4-FFF2-40B4-BE49-F238E27FC236}">
                <a16:creationId xmlns:a16="http://schemas.microsoft.com/office/drawing/2014/main" id="{09A4CEA5-6130-7F4F-A318-127551FF1FAF}"/>
              </a:ext>
            </a:extLst>
          </p:cNvPr>
          <p:cNvCxnSpPr>
            <a:cxnSpLocks/>
          </p:cNvCxnSpPr>
          <p:nvPr/>
        </p:nvCxnSpPr>
        <p:spPr>
          <a:xfrm rot="16200000" flipH="1" flipV="1">
            <a:off x="2510849" y="2517576"/>
            <a:ext cx="662782" cy="457200"/>
          </a:xfrm>
          <a:prstGeom prst="curvedConnector4">
            <a:avLst>
              <a:gd name="adj1" fmla="val -138949"/>
              <a:gd name="adj2" fmla="val 367143"/>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 name="Curved Connector 6">
            <a:extLst>
              <a:ext uri="{FF2B5EF4-FFF2-40B4-BE49-F238E27FC236}">
                <a16:creationId xmlns:a16="http://schemas.microsoft.com/office/drawing/2014/main" id="{740A0379-622B-DB4D-8C28-6ADEDEBC9909}"/>
              </a:ext>
            </a:extLst>
          </p:cNvPr>
          <p:cNvCxnSpPr>
            <a:cxnSpLocks/>
          </p:cNvCxnSpPr>
          <p:nvPr/>
        </p:nvCxnSpPr>
        <p:spPr>
          <a:xfrm rot="5400000" flipH="1" flipV="1">
            <a:off x="5931163" y="1620212"/>
            <a:ext cx="12700" cy="2343533"/>
          </a:xfrm>
          <a:prstGeom prst="curvedConnector3">
            <a:avLst>
              <a:gd name="adj1" fmla="val 447429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 name="Curved Connector 7">
            <a:extLst>
              <a:ext uri="{FF2B5EF4-FFF2-40B4-BE49-F238E27FC236}">
                <a16:creationId xmlns:a16="http://schemas.microsoft.com/office/drawing/2014/main" id="{1E523815-CC04-4C43-97B6-0D906F20CB3C}"/>
              </a:ext>
            </a:extLst>
          </p:cNvPr>
          <p:cNvCxnSpPr>
            <a:cxnSpLocks/>
          </p:cNvCxnSpPr>
          <p:nvPr/>
        </p:nvCxnSpPr>
        <p:spPr>
          <a:xfrm rot="5400000" flipV="1">
            <a:off x="8736772" y="2516708"/>
            <a:ext cx="662782" cy="457200"/>
          </a:xfrm>
          <a:prstGeom prst="curvedConnector4">
            <a:avLst>
              <a:gd name="adj1" fmla="val -138949"/>
              <a:gd name="adj2" fmla="val 367143"/>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 name="Curved Connector 8">
            <a:extLst>
              <a:ext uri="{FF2B5EF4-FFF2-40B4-BE49-F238E27FC236}">
                <a16:creationId xmlns:a16="http://schemas.microsoft.com/office/drawing/2014/main" id="{2659BA89-4FBF-FF44-A787-12E2FC9FC814}"/>
              </a:ext>
            </a:extLst>
          </p:cNvPr>
          <p:cNvCxnSpPr>
            <a:cxnSpLocks/>
          </p:cNvCxnSpPr>
          <p:nvPr/>
        </p:nvCxnSpPr>
        <p:spPr>
          <a:xfrm rot="5400000">
            <a:off x="5931164" y="2150192"/>
            <a:ext cx="12700" cy="2343533"/>
          </a:xfrm>
          <a:prstGeom prst="curvedConnector3">
            <a:avLst>
              <a:gd name="adj1" fmla="val 447429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B0DA46C0-1DE1-4C44-A887-505F15735971}"/>
              </a:ext>
            </a:extLst>
          </p:cNvPr>
          <p:cNvSpPr txBox="1"/>
          <p:nvPr/>
        </p:nvSpPr>
        <p:spPr>
          <a:xfrm>
            <a:off x="838200" y="1919115"/>
            <a:ext cx="476412" cy="369332"/>
          </a:xfrm>
          <a:prstGeom prst="rect">
            <a:avLst/>
          </a:prstGeom>
          <a:noFill/>
        </p:spPr>
        <p:txBody>
          <a:bodyPr wrap="none" rtlCol="0">
            <a:spAutoFit/>
          </a:bodyPr>
          <a:lstStyle/>
          <a:p>
            <a:r>
              <a:rPr lang="en-US" dirty="0"/>
              <a:t>0.8</a:t>
            </a:r>
          </a:p>
        </p:txBody>
      </p:sp>
      <p:sp>
        <p:nvSpPr>
          <p:cNvPr id="11" name="TextBox 10">
            <a:extLst>
              <a:ext uri="{FF2B5EF4-FFF2-40B4-BE49-F238E27FC236}">
                <a16:creationId xmlns:a16="http://schemas.microsoft.com/office/drawing/2014/main" id="{C1A793C2-AA83-B24C-9784-BD16B840A126}"/>
              </a:ext>
            </a:extLst>
          </p:cNvPr>
          <p:cNvSpPr txBox="1"/>
          <p:nvPr/>
        </p:nvSpPr>
        <p:spPr>
          <a:xfrm>
            <a:off x="5699307" y="1764661"/>
            <a:ext cx="476412" cy="369332"/>
          </a:xfrm>
          <a:prstGeom prst="rect">
            <a:avLst/>
          </a:prstGeom>
          <a:noFill/>
        </p:spPr>
        <p:txBody>
          <a:bodyPr wrap="none" rtlCol="0">
            <a:spAutoFit/>
          </a:bodyPr>
          <a:lstStyle/>
          <a:p>
            <a:r>
              <a:rPr lang="en-US" dirty="0"/>
              <a:t>0.2</a:t>
            </a:r>
          </a:p>
        </p:txBody>
      </p:sp>
      <p:sp>
        <p:nvSpPr>
          <p:cNvPr id="12" name="TextBox 11">
            <a:extLst>
              <a:ext uri="{FF2B5EF4-FFF2-40B4-BE49-F238E27FC236}">
                <a16:creationId xmlns:a16="http://schemas.microsoft.com/office/drawing/2014/main" id="{6DBFE32E-B79A-5648-ABA8-0D36D24E352A}"/>
              </a:ext>
            </a:extLst>
          </p:cNvPr>
          <p:cNvSpPr txBox="1"/>
          <p:nvPr/>
        </p:nvSpPr>
        <p:spPr>
          <a:xfrm>
            <a:off x="10764427" y="2103781"/>
            <a:ext cx="476412" cy="369332"/>
          </a:xfrm>
          <a:prstGeom prst="rect">
            <a:avLst/>
          </a:prstGeom>
          <a:noFill/>
        </p:spPr>
        <p:txBody>
          <a:bodyPr wrap="none" rtlCol="0">
            <a:spAutoFit/>
          </a:bodyPr>
          <a:lstStyle/>
          <a:p>
            <a:r>
              <a:rPr lang="en-US" dirty="0"/>
              <a:t>0.6</a:t>
            </a:r>
          </a:p>
        </p:txBody>
      </p:sp>
      <p:sp>
        <p:nvSpPr>
          <p:cNvPr id="13" name="TextBox 12">
            <a:extLst>
              <a:ext uri="{FF2B5EF4-FFF2-40B4-BE49-F238E27FC236}">
                <a16:creationId xmlns:a16="http://schemas.microsoft.com/office/drawing/2014/main" id="{2BAFF4EB-F258-EF40-8B88-2686AD5682ED}"/>
              </a:ext>
            </a:extLst>
          </p:cNvPr>
          <p:cNvSpPr txBox="1"/>
          <p:nvPr/>
        </p:nvSpPr>
        <p:spPr>
          <a:xfrm>
            <a:off x="5807970" y="3948493"/>
            <a:ext cx="476412" cy="369332"/>
          </a:xfrm>
          <a:prstGeom prst="rect">
            <a:avLst/>
          </a:prstGeom>
          <a:noFill/>
        </p:spPr>
        <p:txBody>
          <a:bodyPr wrap="none" rtlCol="0">
            <a:spAutoFit/>
          </a:bodyPr>
          <a:lstStyle/>
          <a:p>
            <a:r>
              <a:rPr lang="en-US" dirty="0"/>
              <a:t>0.4</a:t>
            </a:r>
          </a:p>
        </p:txBody>
      </p:sp>
      <p:sp>
        <p:nvSpPr>
          <p:cNvPr id="14" name="TextBox 13">
            <a:extLst>
              <a:ext uri="{FF2B5EF4-FFF2-40B4-BE49-F238E27FC236}">
                <a16:creationId xmlns:a16="http://schemas.microsoft.com/office/drawing/2014/main" id="{17393566-CD91-0648-B5B0-F28D8275D559}"/>
              </a:ext>
            </a:extLst>
          </p:cNvPr>
          <p:cNvSpPr txBox="1"/>
          <p:nvPr/>
        </p:nvSpPr>
        <p:spPr>
          <a:xfrm>
            <a:off x="3374266" y="4133159"/>
            <a:ext cx="694421" cy="646331"/>
          </a:xfrm>
          <a:prstGeom prst="rect">
            <a:avLst/>
          </a:prstGeom>
          <a:noFill/>
        </p:spPr>
        <p:txBody>
          <a:bodyPr wrap="none" rtlCol="0">
            <a:spAutoFit/>
          </a:bodyPr>
          <a:lstStyle/>
          <a:p>
            <a:r>
              <a:rPr lang="en-US" sz="3600" b="1" dirty="0">
                <a:solidFill>
                  <a:schemeClr val="accent1"/>
                </a:solidFill>
              </a:rPr>
              <a:t>NF</a:t>
            </a:r>
          </a:p>
        </p:txBody>
      </p:sp>
      <p:sp>
        <p:nvSpPr>
          <p:cNvPr id="15" name="TextBox 14">
            <a:extLst>
              <a:ext uri="{FF2B5EF4-FFF2-40B4-BE49-F238E27FC236}">
                <a16:creationId xmlns:a16="http://schemas.microsoft.com/office/drawing/2014/main" id="{B1B49160-19AF-634C-9E2D-562B9DA28C1D}"/>
              </a:ext>
            </a:extLst>
          </p:cNvPr>
          <p:cNvSpPr txBox="1"/>
          <p:nvPr/>
        </p:nvSpPr>
        <p:spPr>
          <a:xfrm>
            <a:off x="7995876" y="4133159"/>
            <a:ext cx="396262" cy="646331"/>
          </a:xfrm>
          <a:prstGeom prst="rect">
            <a:avLst/>
          </a:prstGeom>
          <a:noFill/>
        </p:spPr>
        <p:txBody>
          <a:bodyPr wrap="none" rtlCol="0">
            <a:spAutoFit/>
          </a:bodyPr>
          <a:lstStyle/>
          <a:p>
            <a:r>
              <a:rPr lang="en-US" sz="3600" b="1" dirty="0">
                <a:solidFill>
                  <a:schemeClr val="accent1"/>
                </a:solidFill>
              </a:rPr>
              <a:t>F</a:t>
            </a:r>
          </a:p>
        </p:txBody>
      </p:sp>
      <p:sp>
        <p:nvSpPr>
          <p:cNvPr id="16" name="TextBox 15">
            <a:extLst>
              <a:ext uri="{FF2B5EF4-FFF2-40B4-BE49-F238E27FC236}">
                <a16:creationId xmlns:a16="http://schemas.microsoft.com/office/drawing/2014/main" id="{9D618608-9E70-A346-BF68-78819EB15165}"/>
              </a:ext>
            </a:extLst>
          </p:cNvPr>
          <p:cNvSpPr txBox="1"/>
          <p:nvPr/>
        </p:nvSpPr>
        <p:spPr>
          <a:xfrm>
            <a:off x="1154032" y="4810782"/>
            <a:ext cx="3682418" cy="523220"/>
          </a:xfrm>
          <a:prstGeom prst="rect">
            <a:avLst/>
          </a:prstGeom>
          <a:noFill/>
        </p:spPr>
        <p:txBody>
          <a:bodyPr wrap="none" rtlCol="0">
            <a:spAutoFit/>
          </a:bodyPr>
          <a:lstStyle/>
          <a:p>
            <a:r>
              <a:rPr lang="en-US" sz="2800" b="1" dirty="0">
                <a:solidFill>
                  <a:schemeClr val="accent1"/>
                </a:solidFill>
              </a:rPr>
              <a:t>P(NF)=0.8P(NF)+0.4P(F)</a:t>
            </a:r>
          </a:p>
        </p:txBody>
      </p:sp>
      <p:sp>
        <p:nvSpPr>
          <p:cNvPr id="17" name="TextBox 16">
            <a:extLst>
              <a:ext uri="{FF2B5EF4-FFF2-40B4-BE49-F238E27FC236}">
                <a16:creationId xmlns:a16="http://schemas.microsoft.com/office/drawing/2014/main" id="{3CF9FEBD-3538-C141-9812-CF5EAD71E486}"/>
              </a:ext>
            </a:extLst>
          </p:cNvPr>
          <p:cNvSpPr txBox="1"/>
          <p:nvPr/>
        </p:nvSpPr>
        <p:spPr>
          <a:xfrm>
            <a:off x="6971241" y="4809429"/>
            <a:ext cx="3445174" cy="523220"/>
          </a:xfrm>
          <a:prstGeom prst="rect">
            <a:avLst/>
          </a:prstGeom>
          <a:noFill/>
        </p:spPr>
        <p:txBody>
          <a:bodyPr wrap="none" rtlCol="0">
            <a:spAutoFit/>
          </a:bodyPr>
          <a:lstStyle/>
          <a:p>
            <a:r>
              <a:rPr lang="en-US" sz="2800" b="1" dirty="0">
                <a:solidFill>
                  <a:schemeClr val="accent1"/>
                </a:solidFill>
              </a:rPr>
              <a:t>P(F)=0.2P(NF)+0.6P(F)</a:t>
            </a:r>
          </a:p>
        </p:txBody>
      </p:sp>
      <p:sp>
        <p:nvSpPr>
          <p:cNvPr id="18" name="TextBox 17">
            <a:extLst>
              <a:ext uri="{FF2B5EF4-FFF2-40B4-BE49-F238E27FC236}">
                <a16:creationId xmlns:a16="http://schemas.microsoft.com/office/drawing/2014/main" id="{C52702C5-9827-804F-BB71-885D883E118E}"/>
              </a:ext>
            </a:extLst>
          </p:cNvPr>
          <p:cNvSpPr txBox="1"/>
          <p:nvPr/>
        </p:nvSpPr>
        <p:spPr>
          <a:xfrm>
            <a:off x="442564" y="5573038"/>
            <a:ext cx="4342151" cy="461665"/>
          </a:xfrm>
          <a:prstGeom prst="rect">
            <a:avLst/>
          </a:prstGeom>
          <a:noFill/>
        </p:spPr>
        <p:txBody>
          <a:bodyPr wrap="none" rtlCol="0">
            <a:spAutoFit/>
          </a:bodyPr>
          <a:lstStyle/>
          <a:p>
            <a:r>
              <a:rPr lang="en-US" sz="2400" dirty="0"/>
              <a:t>Two equations and 2 unknowns? </a:t>
            </a:r>
          </a:p>
        </p:txBody>
      </p:sp>
      <p:sp>
        <p:nvSpPr>
          <p:cNvPr id="19" name="TextBox 18">
            <a:extLst>
              <a:ext uri="{FF2B5EF4-FFF2-40B4-BE49-F238E27FC236}">
                <a16:creationId xmlns:a16="http://schemas.microsoft.com/office/drawing/2014/main" id="{90C82F91-60B1-3A46-B94E-55BFBD0B2031}"/>
              </a:ext>
            </a:extLst>
          </p:cNvPr>
          <p:cNvSpPr txBox="1"/>
          <p:nvPr/>
        </p:nvSpPr>
        <p:spPr>
          <a:xfrm>
            <a:off x="6971241" y="5803870"/>
            <a:ext cx="2124299" cy="523220"/>
          </a:xfrm>
          <a:prstGeom prst="rect">
            <a:avLst/>
          </a:prstGeom>
          <a:noFill/>
        </p:spPr>
        <p:txBody>
          <a:bodyPr wrap="none" rtlCol="0">
            <a:spAutoFit/>
          </a:bodyPr>
          <a:lstStyle/>
          <a:p>
            <a:r>
              <a:rPr lang="en-US" sz="2800" b="1" dirty="0">
                <a:solidFill>
                  <a:schemeClr val="accent1"/>
                </a:solidFill>
              </a:rPr>
              <a:t>P(F)+P(NF)=1</a:t>
            </a:r>
          </a:p>
        </p:txBody>
      </p:sp>
      <p:sp>
        <p:nvSpPr>
          <p:cNvPr id="21" name="Title 20">
            <a:extLst>
              <a:ext uri="{FF2B5EF4-FFF2-40B4-BE49-F238E27FC236}">
                <a16:creationId xmlns:a16="http://schemas.microsoft.com/office/drawing/2014/main" id="{FB57B63A-F160-5B43-8623-69E4972EBC09}"/>
              </a:ext>
            </a:extLst>
          </p:cNvPr>
          <p:cNvSpPr>
            <a:spLocks noGrp="1"/>
          </p:cNvSpPr>
          <p:nvPr>
            <p:ph type="title"/>
          </p:nvPr>
        </p:nvSpPr>
        <p:spPr>
          <a:xfrm>
            <a:off x="838200" y="231775"/>
            <a:ext cx="10515600" cy="1325563"/>
          </a:xfrm>
        </p:spPr>
        <p:txBody>
          <a:bodyPr/>
          <a:lstStyle/>
          <a:p>
            <a:r>
              <a:rPr lang="en-US" dirty="0"/>
              <a:t>Computing </a:t>
            </a:r>
            <a:r>
              <a:rPr lang="en-US" dirty="0" err="1"/>
              <a:t>Pr</a:t>
            </a:r>
            <a:r>
              <a:rPr lang="en-US" dirty="0"/>
              <a:t>(      ) and </a:t>
            </a:r>
            <a:r>
              <a:rPr lang="en-US" dirty="0" err="1"/>
              <a:t>Pr</a:t>
            </a:r>
            <a:r>
              <a:rPr lang="en-US" dirty="0"/>
              <a:t>(      )</a:t>
            </a:r>
          </a:p>
        </p:txBody>
      </p:sp>
      <p:pic>
        <p:nvPicPr>
          <p:cNvPr id="22" name="Picture 21" descr="A screenshot of a computer&#13;&#10;&#13;&#10;Description automatically generated">
            <a:extLst>
              <a:ext uri="{FF2B5EF4-FFF2-40B4-BE49-F238E27FC236}">
                <a16:creationId xmlns:a16="http://schemas.microsoft.com/office/drawing/2014/main" id="{E25EC19E-7640-A34C-8753-7191F5FBA966}"/>
              </a:ext>
            </a:extLst>
          </p:cNvPr>
          <p:cNvPicPr>
            <a:picLocks noChangeAspect="1"/>
          </p:cNvPicPr>
          <p:nvPr/>
        </p:nvPicPr>
        <p:blipFill rotWithShape="1">
          <a:blip r:embed="rId2">
            <a:extLst>
              <a:ext uri="{BEBA8EAE-BF5A-486C-A8C5-ECC9F3942E4B}">
                <a14:imgProps xmlns:a14="http://schemas.microsoft.com/office/drawing/2010/main">
                  <a14:imgLayer r:embed="rId5">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3973261" y="520674"/>
            <a:ext cx="1116478" cy="703434"/>
          </a:xfrm>
          <a:prstGeom prst="rect">
            <a:avLst/>
          </a:prstGeom>
        </p:spPr>
      </p:pic>
      <p:pic>
        <p:nvPicPr>
          <p:cNvPr id="23" name="Picture 22" descr="A screenshot of a computer&#13;&#10;&#13;&#10;Description automatically generated">
            <a:extLst>
              <a:ext uri="{FF2B5EF4-FFF2-40B4-BE49-F238E27FC236}">
                <a16:creationId xmlns:a16="http://schemas.microsoft.com/office/drawing/2014/main" id="{29EC8FA8-09FC-C34D-99F8-7FC9BBB39082}"/>
              </a:ext>
            </a:extLst>
          </p:cNvPr>
          <p:cNvPicPr>
            <a:picLocks noChangeAspect="1"/>
          </p:cNvPicPr>
          <p:nvPr/>
        </p:nvPicPr>
        <p:blipFill rotWithShape="1">
          <a:blip r:embed="rId4">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6757916" y="552476"/>
            <a:ext cx="975902" cy="703434"/>
          </a:xfrm>
          <a:prstGeom prst="rect">
            <a:avLst/>
          </a:prstGeom>
        </p:spPr>
      </p:pic>
      <p:sp>
        <p:nvSpPr>
          <p:cNvPr id="24" name="Rectangle 23">
            <a:extLst>
              <a:ext uri="{FF2B5EF4-FFF2-40B4-BE49-F238E27FC236}">
                <a16:creationId xmlns:a16="http://schemas.microsoft.com/office/drawing/2014/main" id="{F1C556B8-94DC-294C-9B78-88B855453F46}"/>
              </a:ext>
            </a:extLst>
          </p:cNvPr>
          <p:cNvSpPr/>
          <p:nvPr/>
        </p:nvSpPr>
        <p:spPr>
          <a:xfrm>
            <a:off x="443970" y="6011625"/>
            <a:ext cx="5102541" cy="830997"/>
          </a:xfrm>
          <a:prstGeom prst="rect">
            <a:avLst/>
          </a:prstGeom>
        </p:spPr>
        <p:txBody>
          <a:bodyPr wrap="square">
            <a:spAutoFit/>
          </a:bodyPr>
          <a:lstStyle/>
          <a:p>
            <a:r>
              <a:rPr lang="en-US" sz="2400" dirty="0"/>
              <a:t>No-these are dependent equations, </a:t>
            </a:r>
          </a:p>
          <a:p>
            <a:r>
              <a:rPr lang="en-US" sz="2400" dirty="0"/>
              <a:t>so need one more equation…</a:t>
            </a:r>
          </a:p>
        </p:txBody>
      </p:sp>
    </p:spTree>
    <p:extLst>
      <p:ext uri="{BB962C8B-B14F-4D97-AF65-F5344CB8AC3E}">
        <p14:creationId xmlns:p14="http://schemas.microsoft.com/office/powerpoint/2010/main" val="38721472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8" grpId="0"/>
      <p:bldP spid="19" grpId="0"/>
      <p:bldP spid="2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descr="A screenshot of a computer&#13;&#10;&#13;&#10;Description automatically generated">
            <a:extLst>
              <a:ext uri="{FF2B5EF4-FFF2-40B4-BE49-F238E27FC236}">
                <a16:creationId xmlns:a16="http://schemas.microsoft.com/office/drawing/2014/main" id="{2E616384-B955-044E-9DF4-02397B5BC0BB}"/>
              </a:ext>
            </a:extLst>
          </p:cNvPr>
          <p:cNvPicPr>
            <a:picLocks noChangeAspect="1"/>
          </p:cNvPicPr>
          <p:nvPr/>
        </p:nvPicPr>
        <p:blipFill rotWithShape="1">
          <a:blip r:embed="rId2">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8184300" y="2378644"/>
            <a:ext cx="1032990" cy="744583"/>
          </a:xfrm>
          <a:prstGeom prst="rect">
            <a:avLst/>
          </a:prstGeom>
        </p:spPr>
      </p:pic>
      <p:pic>
        <p:nvPicPr>
          <p:cNvPr id="17" name="Picture 16" descr="A screenshot of a computer&#13;&#10;&#13;&#10;Description automatically generated">
            <a:extLst>
              <a:ext uri="{FF2B5EF4-FFF2-40B4-BE49-F238E27FC236}">
                <a16:creationId xmlns:a16="http://schemas.microsoft.com/office/drawing/2014/main" id="{16527245-234E-BD41-855E-86EB19EF8009}"/>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8109900" y="3423510"/>
            <a:ext cx="1181789" cy="744583"/>
          </a:xfrm>
          <a:prstGeom prst="rect">
            <a:avLst/>
          </a:prstGeom>
        </p:spPr>
      </p:pic>
      <p:sp>
        <p:nvSpPr>
          <p:cNvPr id="18" name="TextBox 17">
            <a:extLst>
              <a:ext uri="{FF2B5EF4-FFF2-40B4-BE49-F238E27FC236}">
                <a16:creationId xmlns:a16="http://schemas.microsoft.com/office/drawing/2014/main" id="{B7C209B1-4478-1545-8D54-1481787AFE9F}"/>
              </a:ext>
            </a:extLst>
          </p:cNvPr>
          <p:cNvSpPr txBox="1"/>
          <p:nvPr/>
        </p:nvSpPr>
        <p:spPr>
          <a:xfrm>
            <a:off x="9946725" y="2478711"/>
            <a:ext cx="508473" cy="369332"/>
          </a:xfrm>
          <a:prstGeom prst="rect">
            <a:avLst/>
          </a:prstGeom>
          <a:noFill/>
        </p:spPr>
        <p:txBody>
          <a:bodyPr wrap="none" rtlCol="0">
            <a:spAutoFit/>
          </a:bodyPr>
          <a:lstStyle/>
          <a:p>
            <a:r>
              <a:rPr lang="en-US" dirty="0"/>
              <a:t>1/3</a:t>
            </a:r>
          </a:p>
        </p:txBody>
      </p:sp>
      <p:sp>
        <p:nvSpPr>
          <p:cNvPr id="19" name="TextBox 18">
            <a:extLst>
              <a:ext uri="{FF2B5EF4-FFF2-40B4-BE49-F238E27FC236}">
                <a16:creationId xmlns:a16="http://schemas.microsoft.com/office/drawing/2014/main" id="{1E102A8A-940B-104D-A70A-9B2BCE9A61F5}"/>
              </a:ext>
            </a:extLst>
          </p:cNvPr>
          <p:cNvSpPr txBox="1"/>
          <p:nvPr/>
        </p:nvSpPr>
        <p:spPr>
          <a:xfrm>
            <a:off x="9946725" y="3528014"/>
            <a:ext cx="508473" cy="369332"/>
          </a:xfrm>
          <a:prstGeom prst="rect">
            <a:avLst/>
          </a:prstGeom>
          <a:noFill/>
        </p:spPr>
        <p:txBody>
          <a:bodyPr wrap="none" rtlCol="0">
            <a:spAutoFit/>
          </a:bodyPr>
          <a:lstStyle/>
          <a:p>
            <a:r>
              <a:rPr lang="en-US" dirty="0"/>
              <a:t>2/3</a:t>
            </a:r>
          </a:p>
        </p:txBody>
      </p:sp>
      <p:sp>
        <p:nvSpPr>
          <p:cNvPr id="123" name="TextBox 122">
            <a:extLst>
              <a:ext uri="{FF2B5EF4-FFF2-40B4-BE49-F238E27FC236}">
                <a16:creationId xmlns:a16="http://schemas.microsoft.com/office/drawing/2014/main" id="{3403348D-169C-A04C-9AB0-212CA87938A3}"/>
              </a:ext>
            </a:extLst>
          </p:cNvPr>
          <p:cNvSpPr txBox="1"/>
          <p:nvPr/>
        </p:nvSpPr>
        <p:spPr>
          <a:xfrm>
            <a:off x="1050854" y="2322576"/>
            <a:ext cx="4179349" cy="584775"/>
          </a:xfrm>
          <a:prstGeom prst="rect">
            <a:avLst/>
          </a:prstGeom>
          <a:noFill/>
        </p:spPr>
        <p:txBody>
          <a:bodyPr wrap="none" rtlCol="0">
            <a:spAutoFit/>
          </a:bodyPr>
          <a:lstStyle/>
          <a:p>
            <a:r>
              <a:rPr lang="en-US" sz="3200" b="1" dirty="0">
                <a:solidFill>
                  <a:schemeClr val="accent1"/>
                </a:solidFill>
              </a:rPr>
              <a:t>P(NF)=0.8P(NF)+0.4P(F)</a:t>
            </a:r>
          </a:p>
        </p:txBody>
      </p:sp>
      <p:sp>
        <p:nvSpPr>
          <p:cNvPr id="135" name="TextBox 134">
            <a:extLst>
              <a:ext uri="{FF2B5EF4-FFF2-40B4-BE49-F238E27FC236}">
                <a16:creationId xmlns:a16="http://schemas.microsoft.com/office/drawing/2014/main" id="{835E4CBA-4CED-7344-9AA7-B961122CA034}"/>
              </a:ext>
            </a:extLst>
          </p:cNvPr>
          <p:cNvSpPr txBox="1"/>
          <p:nvPr/>
        </p:nvSpPr>
        <p:spPr>
          <a:xfrm>
            <a:off x="1050854" y="2947600"/>
            <a:ext cx="2401619" cy="584775"/>
          </a:xfrm>
          <a:prstGeom prst="rect">
            <a:avLst/>
          </a:prstGeom>
          <a:noFill/>
        </p:spPr>
        <p:txBody>
          <a:bodyPr wrap="none" rtlCol="0">
            <a:spAutoFit/>
          </a:bodyPr>
          <a:lstStyle/>
          <a:p>
            <a:r>
              <a:rPr lang="en-US" sz="3200" b="1" dirty="0">
                <a:solidFill>
                  <a:schemeClr val="accent1"/>
                </a:solidFill>
              </a:rPr>
              <a:t>P(F)+P(NF)=1</a:t>
            </a:r>
          </a:p>
        </p:txBody>
      </p:sp>
      <p:sp>
        <p:nvSpPr>
          <p:cNvPr id="3" name="Right Arrow 2">
            <a:extLst>
              <a:ext uri="{FF2B5EF4-FFF2-40B4-BE49-F238E27FC236}">
                <a16:creationId xmlns:a16="http://schemas.microsoft.com/office/drawing/2014/main" id="{F34CAE6D-EC87-CF48-9934-32FD7131B895}"/>
              </a:ext>
            </a:extLst>
          </p:cNvPr>
          <p:cNvSpPr/>
          <p:nvPr/>
        </p:nvSpPr>
        <p:spPr>
          <a:xfrm>
            <a:off x="5625846" y="2880911"/>
            <a:ext cx="978408"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46C96082-9995-7541-AF19-EA459B5CC652}"/>
              </a:ext>
            </a:extLst>
          </p:cNvPr>
          <p:cNvSpPr txBox="1"/>
          <p:nvPr/>
        </p:nvSpPr>
        <p:spPr>
          <a:xfrm>
            <a:off x="3122750" y="4972809"/>
            <a:ext cx="5946500" cy="584775"/>
          </a:xfrm>
          <a:prstGeom prst="rect">
            <a:avLst/>
          </a:prstGeom>
          <a:noFill/>
        </p:spPr>
        <p:txBody>
          <a:bodyPr wrap="none" rtlCol="0">
            <a:spAutoFit/>
          </a:bodyPr>
          <a:lstStyle/>
          <a:p>
            <a:r>
              <a:rPr lang="en-US" sz="3200" dirty="0"/>
              <a:t>These are called prior probabilities</a:t>
            </a:r>
          </a:p>
        </p:txBody>
      </p:sp>
      <p:sp>
        <p:nvSpPr>
          <p:cNvPr id="136" name="Title 20">
            <a:extLst>
              <a:ext uri="{FF2B5EF4-FFF2-40B4-BE49-F238E27FC236}">
                <a16:creationId xmlns:a16="http://schemas.microsoft.com/office/drawing/2014/main" id="{00BB6E97-894B-864C-B405-45193E4CFBB3}"/>
              </a:ext>
            </a:extLst>
          </p:cNvPr>
          <p:cNvSpPr>
            <a:spLocks noGrp="1"/>
          </p:cNvSpPr>
          <p:nvPr>
            <p:ph type="title"/>
          </p:nvPr>
        </p:nvSpPr>
        <p:spPr>
          <a:xfrm>
            <a:off x="838200" y="231775"/>
            <a:ext cx="10515600" cy="1325563"/>
          </a:xfrm>
        </p:spPr>
        <p:txBody>
          <a:bodyPr/>
          <a:lstStyle/>
          <a:p>
            <a:r>
              <a:rPr lang="en-US" dirty="0"/>
              <a:t>Computing </a:t>
            </a:r>
            <a:r>
              <a:rPr lang="en-US" dirty="0" err="1"/>
              <a:t>Pr</a:t>
            </a:r>
            <a:r>
              <a:rPr lang="en-US" dirty="0"/>
              <a:t>(      ) and </a:t>
            </a:r>
            <a:r>
              <a:rPr lang="en-US" dirty="0" err="1"/>
              <a:t>Pr</a:t>
            </a:r>
            <a:r>
              <a:rPr lang="en-US" dirty="0"/>
              <a:t>(      )</a:t>
            </a:r>
          </a:p>
        </p:txBody>
      </p:sp>
      <p:pic>
        <p:nvPicPr>
          <p:cNvPr id="137" name="Picture 136" descr="A screenshot of a computer&#13;&#10;&#13;&#10;Description automatically generated">
            <a:extLst>
              <a:ext uri="{FF2B5EF4-FFF2-40B4-BE49-F238E27FC236}">
                <a16:creationId xmlns:a16="http://schemas.microsoft.com/office/drawing/2014/main" id="{3FADE3F9-20E0-3A43-99A8-4AE1985E5764}"/>
              </a:ext>
            </a:extLst>
          </p:cNvPr>
          <p:cNvPicPr>
            <a:picLocks noChangeAspect="1"/>
          </p:cNvPicPr>
          <p:nvPr/>
        </p:nvPicPr>
        <p:blipFill rotWithShape="1">
          <a:blip r:embed="rId3">
            <a:extLst>
              <a:ext uri="{BEBA8EAE-BF5A-486C-A8C5-ECC9F3942E4B}">
                <a14:imgProps xmlns:a14="http://schemas.microsoft.com/office/drawing/2010/main">
                  <a14:imgLayer r:embed="rId5">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3973261" y="520674"/>
            <a:ext cx="1116478" cy="703434"/>
          </a:xfrm>
          <a:prstGeom prst="rect">
            <a:avLst/>
          </a:prstGeom>
        </p:spPr>
      </p:pic>
      <p:pic>
        <p:nvPicPr>
          <p:cNvPr id="138" name="Picture 137" descr="A screenshot of a computer&#13;&#10;&#13;&#10;Description automatically generated">
            <a:extLst>
              <a:ext uri="{FF2B5EF4-FFF2-40B4-BE49-F238E27FC236}">
                <a16:creationId xmlns:a16="http://schemas.microsoft.com/office/drawing/2014/main" id="{3CE21C71-4DCC-2B44-B7EB-0352D58D35D0}"/>
              </a:ext>
            </a:extLst>
          </p:cNvPr>
          <p:cNvPicPr>
            <a:picLocks noChangeAspect="1"/>
          </p:cNvPicPr>
          <p:nvPr/>
        </p:nvPicPr>
        <p:blipFill rotWithShape="1">
          <a:blip r:embed="rId2">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6757916" y="552476"/>
            <a:ext cx="975902" cy="703434"/>
          </a:xfrm>
          <a:prstGeom prst="rect">
            <a:avLst/>
          </a:prstGeom>
        </p:spPr>
      </p:pic>
    </p:spTree>
    <p:extLst>
      <p:ext uri="{BB962C8B-B14F-4D97-AF65-F5344CB8AC3E}">
        <p14:creationId xmlns:p14="http://schemas.microsoft.com/office/powerpoint/2010/main" val="30304324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7"/>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P spid="13"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5B548B-4E5D-474B-95C4-56C021C43872}"/>
              </a:ext>
            </a:extLst>
          </p:cNvPr>
          <p:cNvSpPr>
            <a:spLocks noGrp="1"/>
          </p:cNvSpPr>
          <p:nvPr>
            <p:ph type="title"/>
          </p:nvPr>
        </p:nvSpPr>
        <p:spPr/>
        <p:txBody>
          <a:bodyPr/>
          <a:lstStyle/>
          <a:p>
            <a:r>
              <a:rPr lang="en-US" dirty="0"/>
              <a:t>Questions of Interest</a:t>
            </a:r>
          </a:p>
        </p:txBody>
      </p:sp>
      <p:sp>
        <p:nvSpPr>
          <p:cNvPr id="3" name="Content Placeholder 2">
            <a:extLst>
              <a:ext uri="{FF2B5EF4-FFF2-40B4-BE49-F238E27FC236}">
                <a16:creationId xmlns:a16="http://schemas.microsoft.com/office/drawing/2014/main" id="{7512F48C-49C8-C144-AF7B-FD1F36C6401D}"/>
              </a:ext>
            </a:extLst>
          </p:cNvPr>
          <p:cNvSpPr>
            <a:spLocks noGrp="1"/>
          </p:cNvSpPr>
          <p:nvPr>
            <p:ph idx="1"/>
          </p:nvPr>
        </p:nvSpPr>
        <p:spPr/>
        <p:txBody>
          <a:bodyPr/>
          <a:lstStyle/>
          <a:p>
            <a:r>
              <a:rPr lang="en-US" strike="sngStrike" dirty="0"/>
              <a:t>How do we estimate transition and observation probabilities?</a:t>
            </a:r>
          </a:p>
          <a:p>
            <a:r>
              <a:rPr lang="en-US" strike="sngStrike" dirty="0"/>
              <a:t>What is the probability that the patient at some hour has kidney failure?</a:t>
            </a:r>
          </a:p>
          <a:p>
            <a:r>
              <a:rPr lang="en-US" dirty="0"/>
              <a:t>If the blood pressure is high, what is the probability that there is no kidney failure?</a:t>
            </a:r>
          </a:p>
          <a:p>
            <a:r>
              <a:rPr lang="en-US" dirty="0"/>
              <a:t>If for 3 consecutive hours, the patient has low, high, then low blood pressure, what is the patient’s state?</a:t>
            </a:r>
          </a:p>
        </p:txBody>
      </p:sp>
    </p:spTree>
    <p:extLst>
      <p:ext uri="{BB962C8B-B14F-4D97-AF65-F5344CB8AC3E}">
        <p14:creationId xmlns:p14="http://schemas.microsoft.com/office/powerpoint/2010/main" val="42096516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7C1A2F-CC34-EB48-80A6-2DECFFA9632B}"/>
              </a:ext>
            </a:extLst>
          </p:cNvPr>
          <p:cNvSpPr>
            <a:spLocks noGrp="1"/>
          </p:cNvSpPr>
          <p:nvPr>
            <p:ph type="title"/>
          </p:nvPr>
        </p:nvSpPr>
        <p:spPr>
          <a:xfrm>
            <a:off x="447657" y="-54404"/>
            <a:ext cx="11591943" cy="1325563"/>
          </a:xfrm>
        </p:spPr>
        <p:txBody>
          <a:bodyPr/>
          <a:lstStyle/>
          <a:p>
            <a:r>
              <a:rPr lang="en-US" dirty="0"/>
              <a:t>If blood pressure is high, what is P(     |.    )?</a:t>
            </a:r>
          </a:p>
        </p:txBody>
      </p:sp>
      <p:pic>
        <p:nvPicPr>
          <p:cNvPr id="4" name="Picture 3" descr="A screenshot of a computer&#13;&#10;&#13;&#10;Description automatically generated">
            <a:extLst>
              <a:ext uri="{FF2B5EF4-FFF2-40B4-BE49-F238E27FC236}">
                <a16:creationId xmlns:a16="http://schemas.microsoft.com/office/drawing/2014/main" id="{AD254E20-33D7-8043-B686-D63D6718CC60}"/>
              </a:ext>
            </a:extLst>
          </p:cNvPr>
          <p:cNvPicPr>
            <a:picLocks noChangeAspect="1"/>
          </p:cNvPicPr>
          <p:nvPr/>
        </p:nvPicPr>
        <p:blipFill rotWithShape="1">
          <a:blip r:embed="rId2">
            <a:extLst>
              <a:ext uri="{BEBA8EAE-BF5A-486C-A8C5-ECC9F3942E4B}">
                <a14:imgProps xmlns:a14="http://schemas.microsoft.com/office/drawing/2010/main">
                  <a14:imgLayer r:embed="rId3">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2257530" y="2288447"/>
            <a:ext cx="2927894" cy="1844712"/>
          </a:xfrm>
          <a:prstGeom prst="rect">
            <a:avLst/>
          </a:prstGeom>
        </p:spPr>
      </p:pic>
      <p:pic>
        <p:nvPicPr>
          <p:cNvPr id="5" name="Picture 4" descr="A screenshot of a computer&#13;&#10;&#13;&#10;Description automatically generated">
            <a:extLst>
              <a:ext uri="{FF2B5EF4-FFF2-40B4-BE49-F238E27FC236}">
                <a16:creationId xmlns:a16="http://schemas.microsoft.com/office/drawing/2014/main" id="{B437CDB3-9548-D740-84FE-1CAEE5663D8E}"/>
              </a:ext>
            </a:extLst>
          </p:cNvPr>
          <p:cNvPicPr>
            <a:picLocks noChangeAspect="1"/>
          </p:cNvPicPr>
          <p:nvPr/>
        </p:nvPicPr>
        <p:blipFill rotWithShape="1">
          <a:blip r:embed="rId4">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7006577" y="2288447"/>
            <a:ext cx="2559243" cy="1844712"/>
          </a:xfrm>
          <a:prstGeom prst="rect">
            <a:avLst/>
          </a:prstGeom>
        </p:spPr>
      </p:pic>
      <p:grpSp>
        <p:nvGrpSpPr>
          <p:cNvPr id="16" name="Group 15">
            <a:extLst>
              <a:ext uri="{FF2B5EF4-FFF2-40B4-BE49-F238E27FC236}">
                <a16:creationId xmlns:a16="http://schemas.microsoft.com/office/drawing/2014/main" id="{38765782-72EE-B44C-B461-38BDE73A5451}"/>
              </a:ext>
            </a:extLst>
          </p:cNvPr>
          <p:cNvGrpSpPr/>
          <p:nvPr/>
        </p:nvGrpSpPr>
        <p:grpSpPr>
          <a:xfrm>
            <a:off x="3247586" y="4358626"/>
            <a:ext cx="867315" cy="744583"/>
            <a:chOff x="2390502" y="4384408"/>
            <a:chExt cx="867315" cy="744583"/>
          </a:xfrm>
        </p:grpSpPr>
        <p:cxnSp>
          <p:nvCxnSpPr>
            <p:cNvPr id="17" name="Straight Connector 16">
              <a:extLst>
                <a:ext uri="{FF2B5EF4-FFF2-40B4-BE49-F238E27FC236}">
                  <a16:creationId xmlns:a16="http://schemas.microsoft.com/office/drawing/2014/main" id="{FFA98556-7440-2540-B251-1B253D655240}"/>
                </a:ext>
              </a:extLst>
            </p:cNvPr>
            <p:cNvCxnSpPr>
              <a:cxnSpLocks/>
            </p:cNvCxnSpPr>
            <p:nvPr/>
          </p:nvCxnSpPr>
          <p:spPr>
            <a:xfrm flipH="1">
              <a:off x="2390502" y="4384408"/>
              <a:ext cx="444137" cy="744583"/>
            </a:xfrm>
            <a:prstGeom prst="line">
              <a:avLst/>
            </a:prstGeom>
            <a:ln w="5715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867A045-3660-4245-9BF7-B5F44BF3D71A}"/>
                </a:ext>
              </a:extLst>
            </p:cNvPr>
            <p:cNvCxnSpPr>
              <a:cxnSpLocks/>
            </p:cNvCxnSpPr>
            <p:nvPr/>
          </p:nvCxnSpPr>
          <p:spPr>
            <a:xfrm>
              <a:off x="2813680" y="4384408"/>
              <a:ext cx="444137" cy="744583"/>
            </a:xfrm>
            <a:prstGeom prst="line">
              <a:avLst/>
            </a:prstGeom>
            <a:ln w="5715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19" name="Group 18">
            <a:extLst>
              <a:ext uri="{FF2B5EF4-FFF2-40B4-BE49-F238E27FC236}">
                <a16:creationId xmlns:a16="http://schemas.microsoft.com/office/drawing/2014/main" id="{E3F0753C-75BB-094B-815E-2D7B3FD3D42B}"/>
              </a:ext>
            </a:extLst>
          </p:cNvPr>
          <p:cNvGrpSpPr/>
          <p:nvPr/>
        </p:nvGrpSpPr>
        <p:grpSpPr>
          <a:xfrm>
            <a:off x="2114018" y="4968107"/>
            <a:ext cx="1345157" cy="1188688"/>
            <a:chOff x="1957771" y="2101925"/>
            <a:chExt cx="1493658" cy="1242572"/>
          </a:xfrm>
        </p:grpSpPr>
        <p:pic>
          <p:nvPicPr>
            <p:cNvPr id="20" name="Picture 19" descr="A screenshot of a computer screen&#13;&#10;&#13;&#10;Description automatically generated">
              <a:extLst>
                <a:ext uri="{FF2B5EF4-FFF2-40B4-BE49-F238E27FC236}">
                  <a16:creationId xmlns:a16="http://schemas.microsoft.com/office/drawing/2014/main" id="{1CEC1DF4-3E21-1841-979E-4F6AD69205B5}"/>
                </a:ext>
              </a:extLst>
            </p:cNvPr>
            <p:cNvPicPr>
              <a:picLocks noChangeAspect="1"/>
            </p:cNvPicPr>
            <p:nvPr/>
          </p:nvPicPr>
          <p:blipFill rotWithShape="1">
            <a:blip r:embed="rId5"/>
            <a:srcRect l="20087" t="13680" r="39969" b="48027"/>
            <a:stretch/>
          </p:blipFill>
          <p:spPr>
            <a:xfrm>
              <a:off x="1957771" y="2449537"/>
              <a:ext cx="1493658" cy="894960"/>
            </a:xfrm>
            <a:prstGeom prst="rect">
              <a:avLst/>
            </a:prstGeom>
          </p:spPr>
        </p:pic>
        <p:sp>
          <p:nvSpPr>
            <p:cNvPr id="21" name="TextBox 20">
              <a:extLst>
                <a:ext uri="{FF2B5EF4-FFF2-40B4-BE49-F238E27FC236}">
                  <a16:creationId xmlns:a16="http://schemas.microsoft.com/office/drawing/2014/main" id="{DE19630E-F877-4448-A34A-09EA9DB0629D}"/>
                </a:ext>
              </a:extLst>
            </p:cNvPr>
            <p:cNvSpPr txBox="1"/>
            <p:nvPr/>
          </p:nvSpPr>
          <p:spPr>
            <a:xfrm>
              <a:off x="2388974" y="2101925"/>
              <a:ext cx="631249" cy="386074"/>
            </a:xfrm>
            <a:prstGeom prst="rect">
              <a:avLst/>
            </a:prstGeom>
            <a:noFill/>
          </p:spPr>
          <p:txBody>
            <a:bodyPr wrap="none" rtlCol="0">
              <a:spAutoFit/>
            </a:bodyPr>
            <a:lstStyle/>
            <a:p>
              <a:r>
                <a:rPr lang="en-US" dirty="0">
                  <a:solidFill>
                    <a:srgbClr val="00B050"/>
                  </a:solidFill>
                </a:rPr>
                <a:t>Low</a:t>
              </a:r>
              <a:endParaRPr lang="en-US" dirty="0"/>
            </a:p>
          </p:txBody>
        </p:sp>
      </p:grpSp>
      <p:grpSp>
        <p:nvGrpSpPr>
          <p:cNvPr id="22" name="Group 21">
            <a:extLst>
              <a:ext uri="{FF2B5EF4-FFF2-40B4-BE49-F238E27FC236}">
                <a16:creationId xmlns:a16="http://schemas.microsoft.com/office/drawing/2014/main" id="{0400C764-24F8-424F-AF3E-569A6A10FBEE}"/>
              </a:ext>
            </a:extLst>
          </p:cNvPr>
          <p:cNvGrpSpPr/>
          <p:nvPr/>
        </p:nvGrpSpPr>
        <p:grpSpPr>
          <a:xfrm>
            <a:off x="4012374" y="5193119"/>
            <a:ext cx="656925" cy="701995"/>
            <a:chOff x="8271767" y="1842347"/>
            <a:chExt cx="1662014" cy="1351131"/>
          </a:xfrm>
        </p:grpSpPr>
        <p:pic>
          <p:nvPicPr>
            <p:cNvPr id="23" name="Picture 22" descr="A screenshot of a computer screen&#13;&#10;&#13;&#10;Description automatically generated">
              <a:extLst>
                <a:ext uri="{FF2B5EF4-FFF2-40B4-BE49-F238E27FC236}">
                  <a16:creationId xmlns:a16="http://schemas.microsoft.com/office/drawing/2014/main" id="{261B4050-D46B-D243-8183-77D53237DB47}"/>
                </a:ext>
              </a:extLst>
            </p:cNvPr>
            <p:cNvPicPr>
              <a:picLocks noChangeAspect="1"/>
            </p:cNvPicPr>
            <p:nvPr/>
          </p:nvPicPr>
          <p:blipFill rotWithShape="1">
            <a:blip r:embed="rId5"/>
            <a:srcRect l="39422" t="54617" r="36634" b="21904"/>
            <a:stretch/>
          </p:blipFill>
          <p:spPr>
            <a:xfrm>
              <a:off x="8271767" y="2345033"/>
              <a:ext cx="1662014" cy="848445"/>
            </a:xfrm>
            <a:prstGeom prst="rect">
              <a:avLst/>
            </a:prstGeom>
          </p:spPr>
        </p:pic>
        <p:sp>
          <p:nvSpPr>
            <p:cNvPr id="24" name="TextBox 23">
              <a:extLst>
                <a:ext uri="{FF2B5EF4-FFF2-40B4-BE49-F238E27FC236}">
                  <a16:creationId xmlns:a16="http://schemas.microsoft.com/office/drawing/2014/main" id="{AB12ECA8-2B57-D046-8B59-04C1769672FE}"/>
                </a:ext>
              </a:extLst>
            </p:cNvPr>
            <p:cNvSpPr txBox="1"/>
            <p:nvPr/>
          </p:nvSpPr>
          <p:spPr>
            <a:xfrm>
              <a:off x="8274115" y="1842347"/>
              <a:ext cx="1550044" cy="710854"/>
            </a:xfrm>
            <a:prstGeom prst="rect">
              <a:avLst/>
            </a:prstGeom>
            <a:noFill/>
          </p:spPr>
          <p:txBody>
            <a:bodyPr wrap="none" rtlCol="0">
              <a:spAutoFit/>
            </a:bodyPr>
            <a:lstStyle/>
            <a:p>
              <a:r>
                <a:rPr lang="en-US" dirty="0">
                  <a:solidFill>
                    <a:srgbClr val="FF0000"/>
                  </a:solidFill>
                </a:rPr>
                <a:t>High</a:t>
              </a:r>
              <a:endParaRPr lang="en-US" dirty="0"/>
            </a:p>
          </p:txBody>
        </p:sp>
      </p:grpSp>
      <p:sp>
        <p:nvSpPr>
          <p:cNvPr id="25" name="TextBox 24">
            <a:extLst>
              <a:ext uri="{FF2B5EF4-FFF2-40B4-BE49-F238E27FC236}">
                <a16:creationId xmlns:a16="http://schemas.microsoft.com/office/drawing/2014/main" id="{7F0A5BA0-B6C9-CB48-863B-3734D0865C04}"/>
              </a:ext>
            </a:extLst>
          </p:cNvPr>
          <p:cNvSpPr txBox="1"/>
          <p:nvPr/>
        </p:nvSpPr>
        <p:spPr>
          <a:xfrm>
            <a:off x="2682801" y="4430131"/>
            <a:ext cx="476412" cy="369332"/>
          </a:xfrm>
          <a:prstGeom prst="rect">
            <a:avLst/>
          </a:prstGeom>
          <a:noFill/>
        </p:spPr>
        <p:txBody>
          <a:bodyPr wrap="none" rtlCol="0">
            <a:spAutoFit/>
          </a:bodyPr>
          <a:lstStyle/>
          <a:p>
            <a:r>
              <a:rPr lang="en-US" dirty="0"/>
              <a:t>0.8</a:t>
            </a:r>
          </a:p>
        </p:txBody>
      </p:sp>
      <p:sp>
        <p:nvSpPr>
          <p:cNvPr id="26" name="TextBox 25">
            <a:extLst>
              <a:ext uri="{FF2B5EF4-FFF2-40B4-BE49-F238E27FC236}">
                <a16:creationId xmlns:a16="http://schemas.microsoft.com/office/drawing/2014/main" id="{42926F32-9F4F-BE40-96FC-43DEB94D9CF9}"/>
              </a:ext>
            </a:extLst>
          </p:cNvPr>
          <p:cNvSpPr txBox="1"/>
          <p:nvPr/>
        </p:nvSpPr>
        <p:spPr>
          <a:xfrm>
            <a:off x="4162821" y="4463578"/>
            <a:ext cx="476412" cy="369332"/>
          </a:xfrm>
          <a:prstGeom prst="rect">
            <a:avLst/>
          </a:prstGeom>
          <a:noFill/>
        </p:spPr>
        <p:txBody>
          <a:bodyPr wrap="none" rtlCol="0">
            <a:spAutoFit/>
          </a:bodyPr>
          <a:lstStyle/>
          <a:p>
            <a:r>
              <a:rPr lang="en-US" dirty="0"/>
              <a:t>0.2</a:t>
            </a:r>
          </a:p>
        </p:txBody>
      </p:sp>
      <p:grpSp>
        <p:nvGrpSpPr>
          <p:cNvPr id="27" name="Group 26">
            <a:extLst>
              <a:ext uri="{FF2B5EF4-FFF2-40B4-BE49-F238E27FC236}">
                <a16:creationId xmlns:a16="http://schemas.microsoft.com/office/drawing/2014/main" id="{96447DB1-3FBB-F745-B141-19647397A572}"/>
              </a:ext>
            </a:extLst>
          </p:cNvPr>
          <p:cNvGrpSpPr/>
          <p:nvPr/>
        </p:nvGrpSpPr>
        <p:grpSpPr>
          <a:xfrm>
            <a:off x="7865512" y="4358626"/>
            <a:ext cx="867315" cy="744583"/>
            <a:chOff x="2390502" y="4384408"/>
            <a:chExt cx="867315" cy="744583"/>
          </a:xfrm>
        </p:grpSpPr>
        <p:cxnSp>
          <p:nvCxnSpPr>
            <p:cNvPr id="28" name="Straight Connector 27">
              <a:extLst>
                <a:ext uri="{FF2B5EF4-FFF2-40B4-BE49-F238E27FC236}">
                  <a16:creationId xmlns:a16="http://schemas.microsoft.com/office/drawing/2014/main" id="{67280C46-310B-B74B-A23D-95D13A0A8F8B}"/>
                </a:ext>
              </a:extLst>
            </p:cNvPr>
            <p:cNvCxnSpPr>
              <a:cxnSpLocks/>
            </p:cNvCxnSpPr>
            <p:nvPr/>
          </p:nvCxnSpPr>
          <p:spPr>
            <a:xfrm flipH="1">
              <a:off x="2390502" y="4384408"/>
              <a:ext cx="444137" cy="744583"/>
            </a:xfrm>
            <a:prstGeom prst="line">
              <a:avLst/>
            </a:prstGeom>
            <a:ln w="5715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7391F98B-9C37-BA45-B007-3C3178C44497}"/>
                </a:ext>
              </a:extLst>
            </p:cNvPr>
            <p:cNvCxnSpPr>
              <a:cxnSpLocks/>
            </p:cNvCxnSpPr>
            <p:nvPr/>
          </p:nvCxnSpPr>
          <p:spPr>
            <a:xfrm>
              <a:off x="2813680" y="4384408"/>
              <a:ext cx="444137" cy="744583"/>
            </a:xfrm>
            <a:prstGeom prst="line">
              <a:avLst/>
            </a:prstGeom>
            <a:ln w="5715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30" name="Group 29">
            <a:extLst>
              <a:ext uri="{FF2B5EF4-FFF2-40B4-BE49-F238E27FC236}">
                <a16:creationId xmlns:a16="http://schemas.microsoft.com/office/drawing/2014/main" id="{13BC62A1-C66D-C246-91A3-14A7800E3FCA}"/>
              </a:ext>
            </a:extLst>
          </p:cNvPr>
          <p:cNvGrpSpPr/>
          <p:nvPr/>
        </p:nvGrpSpPr>
        <p:grpSpPr>
          <a:xfrm>
            <a:off x="7393788" y="5111859"/>
            <a:ext cx="766701" cy="846193"/>
            <a:chOff x="1957771" y="1847759"/>
            <a:chExt cx="1493658" cy="1496738"/>
          </a:xfrm>
        </p:grpSpPr>
        <p:pic>
          <p:nvPicPr>
            <p:cNvPr id="31" name="Picture 30" descr="A screenshot of a computer screen&#13;&#10;&#13;&#10;Description automatically generated">
              <a:extLst>
                <a:ext uri="{FF2B5EF4-FFF2-40B4-BE49-F238E27FC236}">
                  <a16:creationId xmlns:a16="http://schemas.microsoft.com/office/drawing/2014/main" id="{247CE10D-8473-CB4D-9EA5-A40FB83FF5A3}"/>
                </a:ext>
              </a:extLst>
            </p:cNvPr>
            <p:cNvPicPr>
              <a:picLocks noChangeAspect="1"/>
            </p:cNvPicPr>
            <p:nvPr/>
          </p:nvPicPr>
          <p:blipFill rotWithShape="1">
            <a:blip r:embed="rId5"/>
            <a:srcRect l="20087" t="13680" r="39969" b="48027"/>
            <a:stretch/>
          </p:blipFill>
          <p:spPr>
            <a:xfrm>
              <a:off x="1957771" y="2449537"/>
              <a:ext cx="1493658" cy="894960"/>
            </a:xfrm>
            <a:prstGeom prst="rect">
              <a:avLst/>
            </a:prstGeom>
          </p:spPr>
        </p:pic>
        <p:sp>
          <p:nvSpPr>
            <p:cNvPr id="32" name="TextBox 31">
              <a:extLst>
                <a:ext uri="{FF2B5EF4-FFF2-40B4-BE49-F238E27FC236}">
                  <a16:creationId xmlns:a16="http://schemas.microsoft.com/office/drawing/2014/main" id="{90E7BC40-86DB-6045-9A81-1E3FE505F131}"/>
                </a:ext>
              </a:extLst>
            </p:cNvPr>
            <p:cNvSpPr txBox="1"/>
            <p:nvPr/>
          </p:nvSpPr>
          <p:spPr>
            <a:xfrm>
              <a:off x="2236280" y="1847759"/>
              <a:ext cx="631249" cy="386076"/>
            </a:xfrm>
            <a:prstGeom prst="rect">
              <a:avLst/>
            </a:prstGeom>
            <a:noFill/>
          </p:spPr>
          <p:txBody>
            <a:bodyPr wrap="none" rtlCol="0">
              <a:spAutoFit/>
            </a:bodyPr>
            <a:lstStyle/>
            <a:p>
              <a:r>
                <a:rPr lang="en-US" dirty="0">
                  <a:solidFill>
                    <a:srgbClr val="00B050"/>
                  </a:solidFill>
                </a:rPr>
                <a:t>Low</a:t>
              </a:r>
              <a:endParaRPr lang="en-US" dirty="0"/>
            </a:p>
          </p:txBody>
        </p:sp>
      </p:grpSp>
      <p:pic>
        <p:nvPicPr>
          <p:cNvPr id="34" name="Picture 33" descr="A screenshot of a computer screen&#13;&#10;&#13;&#10;Description automatically generated">
            <a:extLst>
              <a:ext uri="{FF2B5EF4-FFF2-40B4-BE49-F238E27FC236}">
                <a16:creationId xmlns:a16="http://schemas.microsoft.com/office/drawing/2014/main" id="{B0ACD9BC-8FF7-6D47-9169-E475DA608373}"/>
              </a:ext>
            </a:extLst>
          </p:cNvPr>
          <p:cNvPicPr>
            <a:picLocks noChangeAspect="1"/>
          </p:cNvPicPr>
          <p:nvPr/>
        </p:nvPicPr>
        <p:blipFill rotWithShape="1">
          <a:blip r:embed="rId5"/>
          <a:srcRect l="39422" t="54617" r="36634" b="21904"/>
          <a:stretch/>
        </p:blipFill>
        <p:spPr>
          <a:xfrm>
            <a:off x="8480352" y="5359225"/>
            <a:ext cx="1345157" cy="832390"/>
          </a:xfrm>
          <a:prstGeom prst="rect">
            <a:avLst/>
          </a:prstGeom>
          <a:ln w="38100">
            <a:noFill/>
            <a:prstDash val="dash"/>
          </a:ln>
        </p:spPr>
      </p:pic>
      <p:sp>
        <p:nvSpPr>
          <p:cNvPr id="36" name="TextBox 35">
            <a:extLst>
              <a:ext uri="{FF2B5EF4-FFF2-40B4-BE49-F238E27FC236}">
                <a16:creationId xmlns:a16="http://schemas.microsoft.com/office/drawing/2014/main" id="{83815B64-0297-FC48-8937-0C86B90D72A5}"/>
              </a:ext>
            </a:extLst>
          </p:cNvPr>
          <p:cNvSpPr txBox="1"/>
          <p:nvPr/>
        </p:nvSpPr>
        <p:spPr>
          <a:xfrm>
            <a:off x="7461299" y="4456877"/>
            <a:ext cx="476412" cy="369332"/>
          </a:xfrm>
          <a:prstGeom prst="rect">
            <a:avLst/>
          </a:prstGeom>
          <a:noFill/>
        </p:spPr>
        <p:txBody>
          <a:bodyPr wrap="none" rtlCol="0">
            <a:spAutoFit/>
          </a:bodyPr>
          <a:lstStyle/>
          <a:p>
            <a:r>
              <a:rPr lang="en-US" dirty="0"/>
              <a:t>0.4</a:t>
            </a:r>
          </a:p>
        </p:txBody>
      </p:sp>
      <p:sp>
        <p:nvSpPr>
          <p:cNvPr id="37" name="TextBox 36">
            <a:extLst>
              <a:ext uri="{FF2B5EF4-FFF2-40B4-BE49-F238E27FC236}">
                <a16:creationId xmlns:a16="http://schemas.microsoft.com/office/drawing/2014/main" id="{4CB53639-19EF-0147-A48D-FF4F8EB15B45}"/>
              </a:ext>
            </a:extLst>
          </p:cNvPr>
          <p:cNvSpPr txBox="1"/>
          <p:nvPr/>
        </p:nvSpPr>
        <p:spPr>
          <a:xfrm>
            <a:off x="8780747" y="4463578"/>
            <a:ext cx="476412" cy="369332"/>
          </a:xfrm>
          <a:prstGeom prst="rect">
            <a:avLst/>
          </a:prstGeom>
          <a:noFill/>
        </p:spPr>
        <p:txBody>
          <a:bodyPr wrap="none" rtlCol="0">
            <a:spAutoFit/>
          </a:bodyPr>
          <a:lstStyle/>
          <a:p>
            <a:r>
              <a:rPr lang="en-US" dirty="0"/>
              <a:t>0.6</a:t>
            </a:r>
          </a:p>
        </p:txBody>
      </p:sp>
      <p:cxnSp>
        <p:nvCxnSpPr>
          <p:cNvPr id="51" name="Curved Connector 50">
            <a:extLst>
              <a:ext uri="{FF2B5EF4-FFF2-40B4-BE49-F238E27FC236}">
                <a16:creationId xmlns:a16="http://schemas.microsoft.com/office/drawing/2014/main" id="{D0822B81-ECEF-F24B-9736-B957C8047BC4}"/>
              </a:ext>
            </a:extLst>
          </p:cNvPr>
          <p:cNvCxnSpPr>
            <a:cxnSpLocks/>
          </p:cNvCxnSpPr>
          <p:nvPr/>
        </p:nvCxnSpPr>
        <p:spPr>
          <a:xfrm rot="16200000" flipH="1" flipV="1">
            <a:off x="2510849" y="2517576"/>
            <a:ext cx="662782" cy="457200"/>
          </a:xfrm>
          <a:prstGeom prst="curvedConnector4">
            <a:avLst>
              <a:gd name="adj1" fmla="val -138949"/>
              <a:gd name="adj2" fmla="val 367143"/>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5" name="Curved Connector 64">
            <a:extLst>
              <a:ext uri="{FF2B5EF4-FFF2-40B4-BE49-F238E27FC236}">
                <a16:creationId xmlns:a16="http://schemas.microsoft.com/office/drawing/2014/main" id="{1F6D443D-94AF-AA4C-B8E1-BF69BD64F0E7}"/>
              </a:ext>
            </a:extLst>
          </p:cNvPr>
          <p:cNvCxnSpPr>
            <a:cxnSpLocks/>
          </p:cNvCxnSpPr>
          <p:nvPr/>
        </p:nvCxnSpPr>
        <p:spPr>
          <a:xfrm rot="5400000" flipH="1" flipV="1">
            <a:off x="5931163" y="1620212"/>
            <a:ext cx="12700" cy="2343533"/>
          </a:xfrm>
          <a:prstGeom prst="curvedConnector3">
            <a:avLst>
              <a:gd name="adj1" fmla="val 447429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9" name="Curved Connector 68">
            <a:extLst>
              <a:ext uri="{FF2B5EF4-FFF2-40B4-BE49-F238E27FC236}">
                <a16:creationId xmlns:a16="http://schemas.microsoft.com/office/drawing/2014/main" id="{AECD0BFD-99F1-1349-B8F0-E608DEC69902}"/>
              </a:ext>
            </a:extLst>
          </p:cNvPr>
          <p:cNvCxnSpPr>
            <a:cxnSpLocks/>
          </p:cNvCxnSpPr>
          <p:nvPr/>
        </p:nvCxnSpPr>
        <p:spPr>
          <a:xfrm rot="5400000" flipV="1">
            <a:off x="8736772" y="2516708"/>
            <a:ext cx="662782" cy="457200"/>
          </a:xfrm>
          <a:prstGeom prst="curvedConnector4">
            <a:avLst>
              <a:gd name="adj1" fmla="val -138949"/>
              <a:gd name="adj2" fmla="val 367143"/>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5" name="Curved Connector 74">
            <a:extLst>
              <a:ext uri="{FF2B5EF4-FFF2-40B4-BE49-F238E27FC236}">
                <a16:creationId xmlns:a16="http://schemas.microsoft.com/office/drawing/2014/main" id="{9E28B690-CA7D-3241-8F8A-6AE89F89417D}"/>
              </a:ext>
            </a:extLst>
          </p:cNvPr>
          <p:cNvCxnSpPr>
            <a:cxnSpLocks/>
          </p:cNvCxnSpPr>
          <p:nvPr/>
        </p:nvCxnSpPr>
        <p:spPr>
          <a:xfrm rot="16200000" flipH="1">
            <a:off x="5931164" y="2150192"/>
            <a:ext cx="12700" cy="2343533"/>
          </a:xfrm>
          <a:prstGeom prst="curvedConnector3">
            <a:avLst>
              <a:gd name="adj1" fmla="val 447429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6" name="TextBox 75">
            <a:extLst>
              <a:ext uri="{FF2B5EF4-FFF2-40B4-BE49-F238E27FC236}">
                <a16:creationId xmlns:a16="http://schemas.microsoft.com/office/drawing/2014/main" id="{3CFC4651-D674-5641-8AD2-8AAA64E45C2F}"/>
              </a:ext>
            </a:extLst>
          </p:cNvPr>
          <p:cNvSpPr txBox="1"/>
          <p:nvPr/>
        </p:nvSpPr>
        <p:spPr>
          <a:xfrm>
            <a:off x="838200" y="1919115"/>
            <a:ext cx="476412" cy="369332"/>
          </a:xfrm>
          <a:prstGeom prst="rect">
            <a:avLst/>
          </a:prstGeom>
          <a:noFill/>
        </p:spPr>
        <p:txBody>
          <a:bodyPr wrap="none" rtlCol="0">
            <a:spAutoFit/>
          </a:bodyPr>
          <a:lstStyle/>
          <a:p>
            <a:r>
              <a:rPr lang="en-US" dirty="0"/>
              <a:t>0.8</a:t>
            </a:r>
          </a:p>
        </p:txBody>
      </p:sp>
      <p:sp>
        <p:nvSpPr>
          <p:cNvPr id="77" name="TextBox 76">
            <a:extLst>
              <a:ext uri="{FF2B5EF4-FFF2-40B4-BE49-F238E27FC236}">
                <a16:creationId xmlns:a16="http://schemas.microsoft.com/office/drawing/2014/main" id="{05B3C13D-173F-8547-A3DA-63F8638CF58A}"/>
              </a:ext>
            </a:extLst>
          </p:cNvPr>
          <p:cNvSpPr txBox="1"/>
          <p:nvPr/>
        </p:nvSpPr>
        <p:spPr>
          <a:xfrm>
            <a:off x="5699307" y="1764661"/>
            <a:ext cx="476412" cy="369332"/>
          </a:xfrm>
          <a:prstGeom prst="rect">
            <a:avLst/>
          </a:prstGeom>
          <a:noFill/>
        </p:spPr>
        <p:txBody>
          <a:bodyPr wrap="none" rtlCol="0">
            <a:spAutoFit/>
          </a:bodyPr>
          <a:lstStyle/>
          <a:p>
            <a:r>
              <a:rPr lang="en-US" dirty="0"/>
              <a:t>0.2</a:t>
            </a:r>
          </a:p>
        </p:txBody>
      </p:sp>
      <p:sp>
        <p:nvSpPr>
          <p:cNvPr id="78" name="TextBox 77">
            <a:extLst>
              <a:ext uri="{FF2B5EF4-FFF2-40B4-BE49-F238E27FC236}">
                <a16:creationId xmlns:a16="http://schemas.microsoft.com/office/drawing/2014/main" id="{FC9241D1-E249-534C-9756-10EFE7FD4046}"/>
              </a:ext>
            </a:extLst>
          </p:cNvPr>
          <p:cNvSpPr txBox="1"/>
          <p:nvPr/>
        </p:nvSpPr>
        <p:spPr>
          <a:xfrm>
            <a:off x="10764427" y="2103781"/>
            <a:ext cx="476412" cy="369332"/>
          </a:xfrm>
          <a:prstGeom prst="rect">
            <a:avLst/>
          </a:prstGeom>
          <a:noFill/>
        </p:spPr>
        <p:txBody>
          <a:bodyPr wrap="none" rtlCol="0">
            <a:spAutoFit/>
          </a:bodyPr>
          <a:lstStyle/>
          <a:p>
            <a:r>
              <a:rPr lang="en-US" dirty="0"/>
              <a:t>0.6</a:t>
            </a:r>
          </a:p>
        </p:txBody>
      </p:sp>
      <p:sp>
        <p:nvSpPr>
          <p:cNvPr id="79" name="TextBox 78">
            <a:extLst>
              <a:ext uri="{FF2B5EF4-FFF2-40B4-BE49-F238E27FC236}">
                <a16:creationId xmlns:a16="http://schemas.microsoft.com/office/drawing/2014/main" id="{1248D7E6-B7CC-A34D-B89B-0F9F6A918783}"/>
              </a:ext>
            </a:extLst>
          </p:cNvPr>
          <p:cNvSpPr txBox="1"/>
          <p:nvPr/>
        </p:nvSpPr>
        <p:spPr>
          <a:xfrm>
            <a:off x="5807970" y="3948493"/>
            <a:ext cx="476412" cy="369332"/>
          </a:xfrm>
          <a:prstGeom prst="rect">
            <a:avLst/>
          </a:prstGeom>
          <a:noFill/>
        </p:spPr>
        <p:txBody>
          <a:bodyPr wrap="none" rtlCol="0">
            <a:spAutoFit/>
          </a:bodyPr>
          <a:lstStyle/>
          <a:p>
            <a:r>
              <a:rPr lang="en-US" dirty="0"/>
              <a:t>0.4</a:t>
            </a:r>
          </a:p>
        </p:txBody>
      </p:sp>
      <p:sp>
        <p:nvSpPr>
          <p:cNvPr id="6" name="Rounded Rectangle 5">
            <a:extLst>
              <a:ext uri="{FF2B5EF4-FFF2-40B4-BE49-F238E27FC236}">
                <a16:creationId xmlns:a16="http://schemas.microsoft.com/office/drawing/2014/main" id="{12D06504-2322-9F4F-886A-0F9B20990E7D}"/>
              </a:ext>
            </a:extLst>
          </p:cNvPr>
          <p:cNvSpPr/>
          <p:nvPr/>
        </p:nvSpPr>
        <p:spPr>
          <a:xfrm>
            <a:off x="3868120" y="5199220"/>
            <a:ext cx="914400" cy="914400"/>
          </a:xfrm>
          <a:prstGeom prst="roundRect">
            <a:avLst/>
          </a:prstGeom>
          <a:noFill/>
          <a:ln w="381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ounded Rectangle 38">
            <a:extLst>
              <a:ext uri="{FF2B5EF4-FFF2-40B4-BE49-F238E27FC236}">
                <a16:creationId xmlns:a16="http://schemas.microsoft.com/office/drawing/2014/main" id="{39B69015-C84B-9147-991B-770D1B3C73E7}"/>
              </a:ext>
            </a:extLst>
          </p:cNvPr>
          <p:cNvSpPr/>
          <p:nvPr/>
        </p:nvSpPr>
        <p:spPr>
          <a:xfrm>
            <a:off x="8480351" y="5218269"/>
            <a:ext cx="1323345" cy="992395"/>
          </a:xfrm>
          <a:prstGeom prst="roundRect">
            <a:avLst/>
          </a:prstGeom>
          <a:noFill/>
          <a:ln w="381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42E4EDD2-C32E-1646-828C-944B74632CC0}"/>
              </a:ext>
            </a:extLst>
          </p:cNvPr>
          <p:cNvSpPr txBox="1"/>
          <p:nvPr/>
        </p:nvSpPr>
        <p:spPr>
          <a:xfrm>
            <a:off x="8846596" y="5174559"/>
            <a:ext cx="612668" cy="369332"/>
          </a:xfrm>
          <a:prstGeom prst="rect">
            <a:avLst/>
          </a:prstGeom>
          <a:noFill/>
        </p:spPr>
        <p:txBody>
          <a:bodyPr wrap="none" rtlCol="0">
            <a:spAutoFit/>
          </a:bodyPr>
          <a:lstStyle/>
          <a:p>
            <a:r>
              <a:rPr lang="en-US" dirty="0">
                <a:solidFill>
                  <a:srgbClr val="FF0000"/>
                </a:solidFill>
              </a:rPr>
              <a:t>High</a:t>
            </a:r>
            <a:endParaRPr lang="en-US" dirty="0"/>
          </a:p>
        </p:txBody>
      </p:sp>
      <p:pic>
        <p:nvPicPr>
          <p:cNvPr id="41" name="Picture 40" descr="A screenshot of a computer screen&#13;&#10;&#13;&#10;Description automatically generated">
            <a:extLst>
              <a:ext uri="{FF2B5EF4-FFF2-40B4-BE49-F238E27FC236}">
                <a16:creationId xmlns:a16="http://schemas.microsoft.com/office/drawing/2014/main" id="{F03D0948-86A1-9045-883A-D3505E133375}"/>
              </a:ext>
            </a:extLst>
          </p:cNvPr>
          <p:cNvPicPr>
            <a:picLocks noChangeAspect="1"/>
          </p:cNvPicPr>
          <p:nvPr/>
        </p:nvPicPr>
        <p:blipFill rotWithShape="1">
          <a:blip r:embed="rId5"/>
          <a:srcRect l="39422" t="54617" r="36634" b="21904"/>
          <a:stretch/>
        </p:blipFill>
        <p:spPr>
          <a:xfrm>
            <a:off x="9152930" y="378045"/>
            <a:ext cx="656925" cy="440819"/>
          </a:xfrm>
          <a:prstGeom prst="rect">
            <a:avLst/>
          </a:prstGeom>
        </p:spPr>
      </p:pic>
      <p:pic>
        <p:nvPicPr>
          <p:cNvPr id="42" name="Picture 41" descr="A screenshot of a computer&#13;&#10;&#13;&#10;Description automatically generated">
            <a:extLst>
              <a:ext uri="{FF2B5EF4-FFF2-40B4-BE49-F238E27FC236}">
                <a16:creationId xmlns:a16="http://schemas.microsoft.com/office/drawing/2014/main" id="{C994BDF7-035D-1A47-8A7E-072703FEFE61}"/>
              </a:ext>
            </a:extLst>
          </p:cNvPr>
          <p:cNvPicPr>
            <a:picLocks noChangeAspect="1"/>
          </p:cNvPicPr>
          <p:nvPr/>
        </p:nvPicPr>
        <p:blipFill rotWithShape="1">
          <a:blip r:embed="rId2">
            <a:extLst>
              <a:ext uri="{BEBA8EAE-BF5A-486C-A8C5-ECC9F3942E4B}">
                <a14:imgProps xmlns:a14="http://schemas.microsoft.com/office/drawing/2010/main">
                  <a14:imgLayer r:embed="rId3">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8148806" y="319482"/>
            <a:ext cx="917056" cy="577789"/>
          </a:xfrm>
          <a:prstGeom prst="rect">
            <a:avLst/>
          </a:prstGeom>
        </p:spPr>
      </p:pic>
    </p:spTree>
    <p:extLst>
      <p:ext uri="{BB962C8B-B14F-4D97-AF65-F5344CB8AC3E}">
        <p14:creationId xmlns:p14="http://schemas.microsoft.com/office/powerpoint/2010/main" val="32959138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39"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6852FE-0BAE-B545-A4D4-15BEDD55529F}"/>
              </a:ext>
            </a:extLst>
          </p:cNvPr>
          <p:cNvSpPr>
            <a:spLocks noGrp="1"/>
          </p:cNvSpPr>
          <p:nvPr>
            <p:ph type="title"/>
          </p:nvPr>
        </p:nvSpPr>
        <p:spPr>
          <a:xfrm>
            <a:off x="838200" y="212725"/>
            <a:ext cx="10515600" cy="1325563"/>
          </a:xfrm>
        </p:spPr>
        <p:txBody>
          <a:bodyPr/>
          <a:lstStyle/>
          <a:p>
            <a:r>
              <a:rPr lang="en-US" dirty="0"/>
              <a:t>Modifying priors with observations</a:t>
            </a:r>
          </a:p>
        </p:txBody>
      </p:sp>
      <p:pic>
        <p:nvPicPr>
          <p:cNvPr id="4" name="Picture 3" descr="A screenshot of a computer&#13;&#10;&#13;&#10;Description automatically generated">
            <a:extLst>
              <a:ext uri="{FF2B5EF4-FFF2-40B4-BE49-F238E27FC236}">
                <a16:creationId xmlns:a16="http://schemas.microsoft.com/office/drawing/2014/main" id="{0012AEE8-9126-AB47-916C-838FF81BFC60}"/>
              </a:ext>
            </a:extLst>
          </p:cNvPr>
          <p:cNvPicPr>
            <a:picLocks noChangeAspect="1"/>
          </p:cNvPicPr>
          <p:nvPr/>
        </p:nvPicPr>
        <p:blipFill rotWithShape="1">
          <a:blip r:embed="rId2">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838200" y="3008267"/>
            <a:ext cx="1032990" cy="744583"/>
          </a:xfrm>
          <a:prstGeom prst="rect">
            <a:avLst/>
          </a:prstGeom>
        </p:spPr>
      </p:pic>
      <p:pic>
        <p:nvPicPr>
          <p:cNvPr id="5" name="Picture 4" descr="A screenshot of a computer&#13;&#10;&#13;&#10;Description automatically generated">
            <a:extLst>
              <a:ext uri="{FF2B5EF4-FFF2-40B4-BE49-F238E27FC236}">
                <a16:creationId xmlns:a16="http://schemas.microsoft.com/office/drawing/2014/main" id="{593317CD-0F78-5C48-BD69-8AC05C3D1032}"/>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763800" y="4053133"/>
            <a:ext cx="1181789" cy="744583"/>
          </a:xfrm>
          <a:prstGeom prst="rect">
            <a:avLst/>
          </a:prstGeom>
        </p:spPr>
      </p:pic>
      <p:sp>
        <p:nvSpPr>
          <p:cNvPr id="6" name="TextBox 5">
            <a:extLst>
              <a:ext uri="{FF2B5EF4-FFF2-40B4-BE49-F238E27FC236}">
                <a16:creationId xmlns:a16="http://schemas.microsoft.com/office/drawing/2014/main" id="{6BFA4E7E-D729-1241-A444-5B4095A76460}"/>
              </a:ext>
            </a:extLst>
          </p:cNvPr>
          <p:cNvSpPr txBox="1"/>
          <p:nvPr/>
        </p:nvSpPr>
        <p:spPr>
          <a:xfrm>
            <a:off x="2129351" y="3092517"/>
            <a:ext cx="543739" cy="400110"/>
          </a:xfrm>
          <a:prstGeom prst="rect">
            <a:avLst/>
          </a:prstGeom>
          <a:noFill/>
        </p:spPr>
        <p:txBody>
          <a:bodyPr wrap="none" rtlCol="0">
            <a:spAutoFit/>
          </a:bodyPr>
          <a:lstStyle/>
          <a:p>
            <a:r>
              <a:rPr lang="en-US" sz="2000" dirty="0"/>
              <a:t>1/3</a:t>
            </a:r>
          </a:p>
        </p:txBody>
      </p:sp>
      <p:sp>
        <p:nvSpPr>
          <p:cNvPr id="7" name="TextBox 6">
            <a:extLst>
              <a:ext uri="{FF2B5EF4-FFF2-40B4-BE49-F238E27FC236}">
                <a16:creationId xmlns:a16="http://schemas.microsoft.com/office/drawing/2014/main" id="{65BE7433-32DA-B14C-BBD8-E6B54F0D1859}"/>
              </a:ext>
            </a:extLst>
          </p:cNvPr>
          <p:cNvSpPr txBox="1"/>
          <p:nvPr/>
        </p:nvSpPr>
        <p:spPr>
          <a:xfrm>
            <a:off x="2129351" y="4141820"/>
            <a:ext cx="543739" cy="400110"/>
          </a:xfrm>
          <a:prstGeom prst="rect">
            <a:avLst/>
          </a:prstGeom>
          <a:noFill/>
        </p:spPr>
        <p:txBody>
          <a:bodyPr wrap="none" rtlCol="0">
            <a:spAutoFit/>
          </a:bodyPr>
          <a:lstStyle/>
          <a:p>
            <a:r>
              <a:rPr lang="en-US" sz="2000" dirty="0"/>
              <a:t>2/3</a:t>
            </a:r>
          </a:p>
        </p:txBody>
      </p:sp>
      <p:pic>
        <p:nvPicPr>
          <p:cNvPr id="8" name="Picture 7" descr="A screenshot of a computer&#13;&#10;&#13;&#10;Description automatically generated">
            <a:extLst>
              <a:ext uri="{FF2B5EF4-FFF2-40B4-BE49-F238E27FC236}">
                <a16:creationId xmlns:a16="http://schemas.microsoft.com/office/drawing/2014/main" id="{F997A1D2-1BA3-194A-8747-05E67B432B78}"/>
              </a:ext>
            </a:extLst>
          </p:cNvPr>
          <p:cNvPicPr>
            <a:picLocks noChangeAspect="1"/>
          </p:cNvPicPr>
          <p:nvPr/>
        </p:nvPicPr>
        <p:blipFill rotWithShape="1">
          <a:blip r:embed="rId5">
            <a:extLst>
              <a:ext uri="{BEBA8EAE-BF5A-486C-A8C5-ECC9F3942E4B}">
                <a14:imgProps xmlns:a14="http://schemas.microsoft.com/office/drawing/2010/main">
                  <a14:imgLayer>
                    <a14:imgEffect>
                      <a14:backgroundRemoval t="20506" b="36106" l="26875" r="33543">
                        <a14:foregroundMark x1="30556" y1="21333" x2="30556" y2="21333"/>
                        <a14:foregroundMark x1="30556" y1="21333" x2="30556" y2="21333"/>
                        <a14:foregroundMark x1="29653" y1="23222" x2="29653" y2="23222"/>
                        <a14:foregroundMark x1="29236" y1="22000" x2="29236" y2="22000"/>
                        <a14:foregroundMark x1="29826" y1="24000" x2="29826" y2="24000"/>
                        <a14:foregroundMark x1="30660" y1="23500" x2="30660" y2="23500"/>
                      </a14:backgroundRemoval>
                    </a14:imgEffect>
                  </a14:imgLayer>
                </a14:imgProps>
              </a:ext>
            </a:extLst>
          </a:blip>
          <a:srcRect l="26042" t="18556" r="65624" b="61944"/>
          <a:stretch/>
        </p:blipFill>
        <p:spPr>
          <a:xfrm>
            <a:off x="3838533" y="2540965"/>
            <a:ext cx="1657322" cy="2423769"/>
          </a:xfrm>
          <a:prstGeom prst="rect">
            <a:avLst/>
          </a:prstGeom>
        </p:spPr>
      </p:pic>
      <p:sp>
        <p:nvSpPr>
          <p:cNvPr id="9" name="Right Arrow 8">
            <a:extLst>
              <a:ext uri="{FF2B5EF4-FFF2-40B4-BE49-F238E27FC236}">
                <a16:creationId xmlns:a16="http://schemas.microsoft.com/office/drawing/2014/main" id="{43E18BB3-BC8D-7145-B1BE-C48AFB076FC6}"/>
              </a:ext>
            </a:extLst>
          </p:cNvPr>
          <p:cNvSpPr/>
          <p:nvPr/>
        </p:nvSpPr>
        <p:spPr>
          <a:xfrm>
            <a:off x="2934524" y="3577859"/>
            <a:ext cx="978408"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Callout 10">
            <a:extLst>
              <a:ext uri="{FF2B5EF4-FFF2-40B4-BE49-F238E27FC236}">
                <a16:creationId xmlns:a16="http://schemas.microsoft.com/office/drawing/2014/main" id="{85115465-62D4-E648-8791-92ABF5040B88}"/>
              </a:ext>
            </a:extLst>
          </p:cNvPr>
          <p:cNvSpPr/>
          <p:nvPr/>
        </p:nvSpPr>
        <p:spPr>
          <a:xfrm>
            <a:off x="4711155" y="1741945"/>
            <a:ext cx="1950143" cy="1236713"/>
          </a:xfrm>
          <a:prstGeom prst="wedgeEllipseCallout">
            <a:avLst/>
          </a:prstGeom>
          <a:solidFill>
            <a:schemeClr val="bg2"/>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C00000"/>
              </a:solidFill>
            </a:endParaRPr>
          </a:p>
        </p:txBody>
      </p:sp>
      <p:grpSp>
        <p:nvGrpSpPr>
          <p:cNvPr id="15" name="Group 14">
            <a:extLst>
              <a:ext uri="{FF2B5EF4-FFF2-40B4-BE49-F238E27FC236}">
                <a16:creationId xmlns:a16="http://schemas.microsoft.com/office/drawing/2014/main" id="{4BFD2096-DE6E-264D-8872-CF4F2AF866DB}"/>
              </a:ext>
            </a:extLst>
          </p:cNvPr>
          <p:cNvGrpSpPr/>
          <p:nvPr/>
        </p:nvGrpSpPr>
        <p:grpSpPr>
          <a:xfrm>
            <a:off x="6777135" y="2350485"/>
            <a:ext cx="1878862" cy="1104042"/>
            <a:chOff x="6583679" y="2047305"/>
            <a:chExt cx="3751878" cy="2020141"/>
          </a:xfrm>
        </p:grpSpPr>
        <p:pic>
          <p:nvPicPr>
            <p:cNvPr id="16" name="Picture 15" descr="A screenshot of a computer&#13;&#10;&#13;&#10;Description automatically generated">
              <a:extLst>
                <a:ext uri="{FF2B5EF4-FFF2-40B4-BE49-F238E27FC236}">
                  <a16:creationId xmlns:a16="http://schemas.microsoft.com/office/drawing/2014/main" id="{6184662E-B153-3844-A631-7AE420D5D4FD}"/>
                </a:ext>
              </a:extLst>
            </p:cNvPr>
            <p:cNvPicPr>
              <a:picLocks noChangeAspect="1"/>
            </p:cNvPicPr>
            <p:nvPr/>
          </p:nvPicPr>
          <p:blipFill rotWithShape="1">
            <a:blip r:embed="rId6"/>
            <a:srcRect l="51736" t="67500" r="34896" b="18889"/>
            <a:stretch/>
          </p:blipFill>
          <p:spPr>
            <a:xfrm>
              <a:off x="6819899" y="2047305"/>
              <a:ext cx="3159113" cy="2010345"/>
            </a:xfrm>
            <a:prstGeom prst="rect">
              <a:avLst/>
            </a:prstGeom>
          </p:spPr>
        </p:pic>
        <p:sp>
          <p:nvSpPr>
            <p:cNvPr id="17" name="Rectangle 16">
              <a:extLst>
                <a:ext uri="{FF2B5EF4-FFF2-40B4-BE49-F238E27FC236}">
                  <a16:creationId xmlns:a16="http://schemas.microsoft.com/office/drawing/2014/main" id="{1FA66DE7-7FDB-5641-B6D4-EB208057FB77}"/>
                </a:ext>
              </a:extLst>
            </p:cNvPr>
            <p:cNvSpPr/>
            <p:nvPr/>
          </p:nvSpPr>
          <p:spPr>
            <a:xfrm>
              <a:off x="7048499" y="3043646"/>
              <a:ext cx="2813957" cy="39841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DE03B605-5B10-3F4D-8834-493222470CBC}"/>
                </a:ext>
              </a:extLst>
            </p:cNvPr>
            <p:cNvSpPr/>
            <p:nvPr/>
          </p:nvSpPr>
          <p:spPr>
            <a:xfrm>
              <a:off x="7048499" y="3351439"/>
              <a:ext cx="166552" cy="39841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C3C877BD-48C6-3E4D-9B1A-DFD3E4F8DFE6}"/>
                </a:ext>
              </a:extLst>
            </p:cNvPr>
            <p:cNvSpPr/>
            <p:nvPr/>
          </p:nvSpPr>
          <p:spPr>
            <a:xfrm>
              <a:off x="9726501" y="2625634"/>
              <a:ext cx="166552" cy="113401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AFA26BD7-9B56-544C-85D3-9082EB6F63D9}"/>
                </a:ext>
              </a:extLst>
            </p:cNvPr>
            <p:cNvSpPr/>
            <p:nvPr/>
          </p:nvSpPr>
          <p:spPr>
            <a:xfrm>
              <a:off x="7165056" y="3475536"/>
              <a:ext cx="2561446" cy="59191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EDDAD852-3C97-9D40-A39E-0609F1057735}"/>
                </a:ext>
              </a:extLst>
            </p:cNvPr>
            <p:cNvSpPr/>
            <p:nvPr/>
          </p:nvSpPr>
          <p:spPr>
            <a:xfrm>
              <a:off x="6583679" y="3010990"/>
              <a:ext cx="408797" cy="10466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CB0C4890-C78B-0F4A-85D1-05E2C1A44DFB}"/>
                </a:ext>
              </a:extLst>
            </p:cNvPr>
            <p:cNvSpPr/>
            <p:nvPr/>
          </p:nvSpPr>
          <p:spPr>
            <a:xfrm>
              <a:off x="9926760" y="2562771"/>
              <a:ext cx="408797" cy="10466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3" name="Picture 22" descr="A screenshot of a computer&#13;&#10;&#13;&#10;Description automatically generated">
            <a:extLst>
              <a:ext uri="{FF2B5EF4-FFF2-40B4-BE49-F238E27FC236}">
                <a16:creationId xmlns:a16="http://schemas.microsoft.com/office/drawing/2014/main" id="{184000D3-6DC0-0242-B075-166E5B983180}"/>
              </a:ext>
            </a:extLst>
          </p:cNvPr>
          <p:cNvPicPr>
            <a:picLocks noChangeAspect="1"/>
          </p:cNvPicPr>
          <p:nvPr/>
        </p:nvPicPr>
        <p:blipFill rotWithShape="1">
          <a:blip r:embed="rId5">
            <a:extLst>
              <a:ext uri="{BEBA8EAE-BF5A-486C-A8C5-ECC9F3942E4B}">
                <a14:imgProps xmlns:a14="http://schemas.microsoft.com/office/drawing/2010/main">
                  <a14:imgLayer>
                    <a14:imgEffect>
                      <a14:backgroundRemoval t="20506" b="36106" l="26875" r="33543">
                        <a14:foregroundMark x1="30556" y1="21333" x2="30556" y2="21333"/>
                        <a14:foregroundMark x1="30556" y1="21333" x2="30556" y2="21333"/>
                        <a14:foregroundMark x1="29653" y1="23222" x2="29653" y2="23222"/>
                        <a14:foregroundMark x1="29236" y1="22000" x2="29236" y2="22000"/>
                        <a14:foregroundMark x1="29826" y1="24000" x2="29826" y2="24000"/>
                        <a14:foregroundMark x1="30660" y1="23500" x2="30660" y2="23500"/>
                      </a14:backgroundRemoval>
                    </a14:imgEffect>
                  </a14:imgLayer>
                </a14:imgProps>
              </a:ext>
            </a:extLst>
          </a:blip>
          <a:srcRect l="26042" t="18556" r="65624" b="61944"/>
          <a:stretch/>
        </p:blipFill>
        <p:spPr>
          <a:xfrm>
            <a:off x="8867817" y="2540965"/>
            <a:ext cx="1657322" cy="2423769"/>
          </a:xfrm>
          <a:prstGeom prst="rect">
            <a:avLst/>
          </a:prstGeom>
        </p:spPr>
      </p:pic>
      <p:sp>
        <p:nvSpPr>
          <p:cNvPr id="24" name="Oval Callout 23">
            <a:extLst>
              <a:ext uri="{FF2B5EF4-FFF2-40B4-BE49-F238E27FC236}">
                <a16:creationId xmlns:a16="http://schemas.microsoft.com/office/drawing/2014/main" id="{26D4F96B-4E7A-094E-AC90-4F03F486B283}"/>
              </a:ext>
            </a:extLst>
          </p:cNvPr>
          <p:cNvSpPr/>
          <p:nvPr/>
        </p:nvSpPr>
        <p:spPr>
          <a:xfrm>
            <a:off x="9740439" y="1741945"/>
            <a:ext cx="1950143" cy="1236713"/>
          </a:xfrm>
          <a:prstGeom prst="wedgeEllipseCallout">
            <a:avLst/>
          </a:prstGeom>
          <a:solidFill>
            <a:schemeClr val="bg2"/>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C00000"/>
              </a:solidFill>
            </a:endParaRPr>
          </a:p>
        </p:txBody>
      </p:sp>
      <p:sp>
        <p:nvSpPr>
          <p:cNvPr id="27" name="TextBox 26">
            <a:extLst>
              <a:ext uri="{FF2B5EF4-FFF2-40B4-BE49-F238E27FC236}">
                <a16:creationId xmlns:a16="http://schemas.microsoft.com/office/drawing/2014/main" id="{51E042F2-2E22-2742-A30C-6D1B9030B661}"/>
              </a:ext>
            </a:extLst>
          </p:cNvPr>
          <p:cNvSpPr txBox="1"/>
          <p:nvPr/>
        </p:nvSpPr>
        <p:spPr>
          <a:xfrm>
            <a:off x="11037870" y="1889001"/>
            <a:ext cx="470000" cy="830997"/>
          </a:xfrm>
          <a:prstGeom prst="rect">
            <a:avLst/>
          </a:prstGeom>
          <a:noFill/>
        </p:spPr>
        <p:txBody>
          <a:bodyPr wrap="none" rtlCol="0">
            <a:spAutoFit/>
          </a:bodyPr>
          <a:lstStyle/>
          <a:p>
            <a:r>
              <a:rPr lang="en-US" sz="4800" dirty="0"/>
              <a:t>?</a:t>
            </a:r>
          </a:p>
        </p:txBody>
      </p:sp>
      <p:sp>
        <p:nvSpPr>
          <p:cNvPr id="31" name="TextBox 30">
            <a:extLst>
              <a:ext uri="{FF2B5EF4-FFF2-40B4-BE49-F238E27FC236}">
                <a16:creationId xmlns:a16="http://schemas.microsoft.com/office/drawing/2014/main" id="{FD62A56D-BA45-5C4C-BEC7-CB3EBF16F6DD}"/>
              </a:ext>
            </a:extLst>
          </p:cNvPr>
          <p:cNvSpPr txBox="1"/>
          <p:nvPr/>
        </p:nvSpPr>
        <p:spPr>
          <a:xfrm>
            <a:off x="6412758" y="5045317"/>
            <a:ext cx="5011437" cy="830997"/>
          </a:xfrm>
          <a:prstGeom prst="rect">
            <a:avLst/>
          </a:prstGeom>
          <a:noFill/>
        </p:spPr>
        <p:txBody>
          <a:bodyPr wrap="none" rtlCol="0">
            <a:spAutoFit/>
          </a:bodyPr>
          <a:lstStyle/>
          <a:p>
            <a:r>
              <a:rPr lang="en-US" sz="2400" dirty="0"/>
              <a:t>More likely now to have kidney failure,</a:t>
            </a:r>
          </a:p>
          <a:p>
            <a:r>
              <a:rPr lang="en-US" sz="2400" dirty="0"/>
              <a:t>but how much more?</a:t>
            </a:r>
          </a:p>
        </p:txBody>
      </p:sp>
      <p:pic>
        <p:nvPicPr>
          <p:cNvPr id="32" name="Picture 31" descr="A screenshot of a computer&#13;&#10;&#13;&#10;Description automatically generated">
            <a:extLst>
              <a:ext uri="{FF2B5EF4-FFF2-40B4-BE49-F238E27FC236}">
                <a16:creationId xmlns:a16="http://schemas.microsoft.com/office/drawing/2014/main" id="{27518F48-0615-7243-83E9-9A40DB387754}"/>
              </a:ext>
            </a:extLst>
          </p:cNvPr>
          <p:cNvPicPr>
            <a:picLocks noChangeAspect="1"/>
          </p:cNvPicPr>
          <p:nvPr/>
        </p:nvPicPr>
        <p:blipFill rotWithShape="1">
          <a:blip r:embed="rId3">
            <a:extLst>
              <a:ext uri="{BEBA8EAE-BF5A-486C-A8C5-ECC9F3942E4B}">
                <a14:imgProps xmlns:a14="http://schemas.microsoft.com/office/drawing/2010/main">
                  <a14:imgLayer r:embed="rId7">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5126381" y="1975415"/>
            <a:ext cx="1181789" cy="744583"/>
          </a:xfrm>
          <a:prstGeom prst="rect">
            <a:avLst/>
          </a:prstGeom>
        </p:spPr>
      </p:pic>
      <p:pic>
        <p:nvPicPr>
          <p:cNvPr id="33" name="Picture 32" descr="A screenshot of a computer&#13;&#10;&#13;&#10;Description automatically generated">
            <a:extLst>
              <a:ext uri="{FF2B5EF4-FFF2-40B4-BE49-F238E27FC236}">
                <a16:creationId xmlns:a16="http://schemas.microsoft.com/office/drawing/2014/main" id="{F93805F1-2B2F-1E45-80AB-8943748F17EC}"/>
              </a:ext>
            </a:extLst>
          </p:cNvPr>
          <p:cNvPicPr>
            <a:picLocks noChangeAspect="1"/>
          </p:cNvPicPr>
          <p:nvPr/>
        </p:nvPicPr>
        <p:blipFill rotWithShape="1">
          <a:blip r:embed="rId2">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10126824" y="1991114"/>
            <a:ext cx="1032990" cy="744583"/>
          </a:xfrm>
          <a:prstGeom prst="rect">
            <a:avLst/>
          </a:prstGeom>
        </p:spPr>
      </p:pic>
      <p:grpSp>
        <p:nvGrpSpPr>
          <p:cNvPr id="34" name="Group 33">
            <a:extLst>
              <a:ext uri="{FF2B5EF4-FFF2-40B4-BE49-F238E27FC236}">
                <a16:creationId xmlns:a16="http://schemas.microsoft.com/office/drawing/2014/main" id="{20D88A28-E49D-0743-A6F5-852C2FDA7EF7}"/>
              </a:ext>
            </a:extLst>
          </p:cNvPr>
          <p:cNvGrpSpPr/>
          <p:nvPr/>
        </p:nvGrpSpPr>
        <p:grpSpPr>
          <a:xfrm>
            <a:off x="6541507" y="3413636"/>
            <a:ext cx="1438100" cy="931414"/>
            <a:chOff x="8271767" y="2108561"/>
            <a:chExt cx="1993869" cy="1084917"/>
          </a:xfrm>
        </p:grpSpPr>
        <p:pic>
          <p:nvPicPr>
            <p:cNvPr id="35" name="Picture 34" descr="A screenshot of a computer screen&#13;&#10;&#13;&#10;Description automatically generated">
              <a:extLst>
                <a:ext uri="{FF2B5EF4-FFF2-40B4-BE49-F238E27FC236}">
                  <a16:creationId xmlns:a16="http://schemas.microsoft.com/office/drawing/2014/main" id="{052E8D47-1029-E446-816C-D112637E83F4}"/>
                </a:ext>
              </a:extLst>
            </p:cNvPr>
            <p:cNvPicPr>
              <a:picLocks noChangeAspect="1"/>
            </p:cNvPicPr>
            <p:nvPr/>
          </p:nvPicPr>
          <p:blipFill rotWithShape="1">
            <a:blip r:embed="rId8"/>
            <a:srcRect l="39422" t="54617" r="36634" b="21904"/>
            <a:stretch/>
          </p:blipFill>
          <p:spPr>
            <a:xfrm>
              <a:off x="8271767" y="2345033"/>
              <a:ext cx="1662014" cy="848445"/>
            </a:xfrm>
            <a:prstGeom prst="rect">
              <a:avLst/>
            </a:prstGeom>
          </p:spPr>
        </p:pic>
        <p:sp>
          <p:nvSpPr>
            <p:cNvPr id="36" name="TextBox 35">
              <a:extLst>
                <a:ext uri="{FF2B5EF4-FFF2-40B4-BE49-F238E27FC236}">
                  <a16:creationId xmlns:a16="http://schemas.microsoft.com/office/drawing/2014/main" id="{E7C9F2E7-F902-5642-8BDD-A216C39E1ED5}"/>
                </a:ext>
              </a:extLst>
            </p:cNvPr>
            <p:cNvSpPr txBox="1"/>
            <p:nvPr/>
          </p:nvSpPr>
          <p:spPr>
            <a:xfrm>
              <a:off x="8715592" y="2108561"/>
              <a:ext cx="1550044" cy="710854"/>
            </a:xfrm>
            <a:prstGeom prst="rect">
              <a:avLst/>
            </a:prstGeom>
            <a:noFill/>
          </p:spPr>
          <p:txBody>
            <a:bodyPr wrap="none" rtlCol="0">
              <a:spAutoFit/>
            </a:bodyPr>
            <a:lstStyle/>
            <a:p>
              <a:r>
                <a:rPr lang="en-US" dirty="0">
                  <a:solidFill>
                    <a:srgbClr val="FF0000"/>
                  </a:solidFill>
                </a:rPr>
                <a:t>High</a:t>
              </a:r>
              <a:endParaRPr lang="en-US" dirty="0"/>
            </a:p>
          </p:txBody>
        </p:sp>
      </p:grpSp>
      <p:grpSp>
        <p:nvGrpSpPr>
          <p:cNvPr id="37" name="Group 36">
            <a:extLst>
              <a:ext uri="{FF2B5EF4-FFF2-40B4-BE49-F238E27FC236}">
                <a16:creationId xmlns:a16="http://schemas.microsoft.com/office/drawing/2014/main" id="{276D9849-A595-0D45-8101-782D07A59EFD}"/>
              </a:ext>
            </a:extLst>
          </p:cNvPr>
          <p:cNvGrpSpPr/>
          <p:nvPr/>
        </p:nvGrpSpPr>
        <p:grpSpPr>
          <a:xfrm>
            <a:off x="7856090" y="3376303"/>
            <a:ext cx="1438100" cy="931414"/>
            <a:chOff x="8271767" y="2108561"/>
            <a:chExt cx="1993869" cy="1084917"/>
          </a:xfrm>
        </p:grpSpPr>
        <p:pic>
          <p:nvPicPr>
            <p:cNvPr id="38" name="Picture 37" descr="A screenshot of a computer screen&#13;&#10;&#13;&#10;Description automatically generated">
              <a:extLst>
                <a:ext uri="{FF2B5EF4-FFF2-40B4-BE49-F238E27FC236}">
                  <a16:creationId xmlns:a16="http://schemas.microsoft.com/office/drawing/2014/main" id="{67F3212F-C762-9643-B5A9-25AF2A30ED82}"/>
                </a:ext>
              </a:extLst>
            </p:cNvPr>
            <p:cNvPicPr>
              <a:picLocks noChangeAspect="1"/>
            </p:cNvPicPr>
            <p:nvPr/>
          </p:nvPicPr>
          <p:blipFill rotWithShape="1">
            <a:blip r:embed="rId8"/>
            <a:srcRect l="39422" t="54617" r="36634" b="21904"/>
            <a:stretch/>
          </p:blipFill>
          <p:spPr>
            <a:xfrm>
              <a:off x="8271767" y="2345033"/>
              <a:ext cx="1662014" cy="848445"/>
            </a:xfrm>
            <a:prstGeom prst="rect">
              <a:avLst/>
            </a:prstGeom>
          </p:spPr>
        </p:pic>
        <p:sp>
          <p:nvSpPr>
            <p:cNvPr id="39" name="TextBox 38">
              <a:extLst>
                <a:ext uri="{FF2B5EF4-FFF2-40B4-BE49-F238E27FC236}">
                  <a16:creationId xmlns:a16="http://schemas.microsoft.com/office/drawing/2014/main" id="{037AFC41-B997-F246-8616-D68C20475571}"/>
                </a:ext>
              </a:extLst>
            </p:cNvPr>
            <p:cNvSpPr txBox="1"/>
            <p:nvPr/>
          </p:nvSpPr>
          <p:spPr>
            <a:xfrm>
              <a:off x="8715592" y="2108561"/>
              <a:ext cx="1550044" cy="710854"/>
            </a:xfrm>
            <a:prstGeom prst="rect">
              <a:avLst/>
            </a:prstGeom>
            <a:noFill/>
          </p:spPr>
          <p:txBody>
            <a:bodyPr wrap="none" rtlCol="0">
              <a:spAutoFit/>
            </a:bodyPr>
            <a:lstStyle/>
            <a:p>
              <a:r>
                <a:rPr lang="en-US" dirty="0">
                  <a:solidFill>
                    <a:srgbClr val="FF0000"/>
                  </a:solidFill>
                </a:rPr>
                <a:t>High</a:t>
              </a:r>
              <a:endParaRPr lang="en-US" dirty="0"/>
            </a:p>
          </p:txBody>
        </p:sp>
      </p:grpSp>
    </p:spTree>
    <p:extLst>
      <p:ext uri="{BB962C8B-B14F-4D97-AF65-F5344CB8AC3E}">
        <p14:creationId xmlns:p14="http://schemas.microsoft.com/office/powerpoint/2010/main" val="15218905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2"/>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5"/>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4"/>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7"/>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23"/>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4"/>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7"/>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33"/>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9" grpId="0" animBg="1"/>
      <p:bldP spid="11" grpId="0" animBg="1"/>
      <p:bldP spid="24" grpId="0" animBg="1"/>
      <p:bldP spid="27" grpId="0"/>
      <p:bldP spid="31"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CB461-A578-D94E-BE55-AEC99E47A16A}"/>
              </a:ext>
            </a:extLst>
          </p:cNvPr>
          <p:cNvSpPr>
            <a:spLocks noGrp="1"/>
          </p:cNvSpPr>
          <p:nvPr>
            <p:ph type="title"/>
          </p:nvPr>
        </p:nvSpPr>
        <p:spPr>
          <a:xfrm>
            <a:off x="448993" y="1687488"/>
            <a:ext cx="6894342" cy="1325563"/>
          </a:xfrm>
        </p:spPr>
        <p:txBody>
          <a:bodyPr>
            <a:normAutofit fontScale="90000"/>
          </a:bodyPr>
          <a:lstStyle/>
          <a:p>
            <a:r>
              <a:rPr lang="en-US" sz="5400" b="1" dirty="0"/>
              <a:t>Diagnosing Kidney Failure</a:t>
            </a:r>
          </a:p>
        </p:txBody>
      </p:sp>
      <p:sp>
        <p:nvSpPr>
          <p:cNvPr id="4" name="Rectangle 3">
            <a:extLst>
              <a:ext uri="{FF2B5EF4-FFF2-40B4-BE49-F238E27FC236}">
                <a16:creationId xmlns:a16="http://schemas.microsoft.com/office/drawing/2014/main" id="{DB0D8125-8521-EA45-AE46-5B82DAF35A4E}"/>
              </a:ext>
            </a:extLst>
          </p:cNvPr>
          <p:cNvSpPr/>
          <p:nvPr/>
        </p:nvSpPr>
        <p:spPr>
          <a:xfrm>
            <a:off x="659219" y="4570347"/>
            <a:ext cx="10568762" cy="1815882"/>
          </a:xfrm>
          <a:prstGeom prst="rect">
            <a:avLst/>
          </a:prstGeom>
        </p:spPr>
        <p:txBody>
          <a:bodyPr wrap="square">
            <a:spAutoFit/>
          </a:bodyPr>
          <a:lstStyle/>
          <a:p>
            <a:r>
              <a:rPr lang="en-US" sz="2800" dirty="0">
                <a:solidFill>
                  <a:srgbClr val="111111"/>
                </a:solidFill>
                <a:latin typeface="Helvetica" pitchFamily="2" charset="0"/>
              </a:rPr>
              <a:t>Kidneys suddenly become unable to filter waste products from your blood. When your kidneys lose their filtering ability, dangerous levels of wastes may accumulate, and your blood's chemical makeup may get out of balance…</a:t>
            </a:r>
            <a:endParaRPr lang="en-US" sz="2800" dirty="0"/>
          </a:p>
        </p:txBody>
      </p:sp>
      <p:pic>
        <p:nvPicPr>
          <p:cNvPr id="5" name="Picture 4">
            <a:extLst>
              <a:ext uri="{FF2B5EF4-FFF2-40B4-BE49-F238E27FC236}">
                <a16:creationId xmlns:a16="http://schemas.microsoft.com/office/drawing/2014/main" id="{6A413AE8-480B-2840-BE37-4DE937383B8B}"/>
              </a:ext>
            </a:extLst>
          </p:cNvPr>
          <p:cNvPicPr>
            <a:picLocks noChangeAspect="1"/>
          </p:cNvPicPr>
          <p:nvPr/>
        </p:nvPicPr>
        <p:blipFill>
          <a:blip r:embed="rId2"/>
          <a:stretch>
            <a:fillRect/>
          </a:stretch>
        </p:blipFill>
        <p:spPr>
          <a:xfrm>
            <a:off x="7343335" y="176188"/>
            <a:ext cx="5120836" cy="3856832"/>
          </a:xfrm>
          <a:prstGeom prst="rect">
            <a:avLst/>
          </a:prstGeom>
        </p:spPr>
      </p:pic>
    </p:spTree>
    <p:extLst>
      <p:ext uri="{BB962C8B-B14F-4D97-AF65-F5344CB8AC3E}">
        <p14:creationId xmlns:p14="http://schemas.microsoft.com/office/powerpoint/2010/main" val="317355972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shot of a computer&#13;&#10;&#13;&#10;Description automatically generated">
            <a:extLst>
              <a:ext uri="{FF2B5EF4-FFF2-40B4-BE49-F238E27FC236}">
                <a16:creationId xmlns:a16="http://schemas.microsoft.com/office/drawing/2014/main" id="{8B32CC06-40AA-8444-BF1A-3E509D8D5D88}"/>
              </a:ext>
            </a:extLst>
          </p:cNvPr>
          <p:cNvPicPr>
            <a:picLocks noChangeAspect="1"/>
          </p:cNvPicPr>
          <p:nvPr/>
        </p:nvPicPr>
        <p:blipFill rotWithShape="1">
          <a:blip r:embed="rId2">
            <a:extLst>
              <a:ext uri="{BEBA8EAE-BF5A-486C-A8C5-ECC9F3942E4B}">
                <a14:imgProps xmlns:a14="http://schemas.microsoft.com/office/drawing/2010/main">
                  <a14:imgLayer r:embed="rId3">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2257530" y="2288447"/>
            <a:ext cx="2927894" cy="1844712"/>
          </a:xfrm>
          <a:prstGeom prst="rect">
            <a:avLst/>
          </a:prstGeom>
        </p:spPr>
      </p:pic>
      <p:pic>
        <p:nvPicPr>
          <p:cNvPr id="5" name="Picture 4" descr="A screenshot of a computer&#13;&#10;&#13;&#10;Description automatically generated">
            <a:extLst>
              <a:ext uri="{FF2B5EF4-FFF2-40B4-BE49-F238E27FC236}">
                <a16:creationId xmlns:a16="http://schemas.microsoft.com/office/drawing/2014/main" id="{D08E4476-23AA-4346-95F9-4E49B3D4C9CF}"/>
              </a:ext>
            </a:extLst>
          </p:cNvPr>
          <p:cNvPicPr>
            <a:picLocks noChangeAspect="1"/>
          </p:cNvPicPr>
          <p:nvPr/>
        </p:nvPicPr>
        <p:blipFill rotWithShape="1">
          <a:blip r:embed="rId4">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7006577" y="2288447"/>
            <a:ext cx="2559243" cy="1844712"/>
          </a:xfrm>
          <a:prstGeom prst="rect">
            <a:avLst/>
          </a:prstGeom>
        </p:spPr>
      </p:pic>
      <p:grpSp>
        <p:nvGrpSpPr>
          <p:cNvPr id="6" name="Group 5">
            <a:extLst>
              <a:ext uri="{FF2B5EF4-FFF2-40B4-BE49-F238E27FC236}">
                <a16:creationId xmlns:a16="http://schemas.microsoft.com/office/drawing/2014/main" id="{62D5A67E-4FD3-0B4A-83CB-0F7993A56405}"/>
              </a:ext>
            </a:extLst>
          </p:cNvPr>
          <p:cNvGrpSpPr/>
          <p:nvPr/>
        </p:nvGrpSpPr>
        <p:grpSpPr>
          <a:xfrm>
            <a:off x="3247586" y="4358626"/>
            <a:ext cx="867315" cy="744583"/>
            <a:chOff x="2390502" y="4384408"/>
            <a:chExt cx="867315" cy="744583"/>
          </a:xfrm>
        </p:grpSpPr>
        <p:cxnSp>
          <p:nvCxnSpPr>
            <p:cNvPr id="7" name="Straight Connector 6">
              <a:extLst>
                <a:ext uri="{FF2B5EF4-FFF2-40B4-BE49-F238E27FC236}">
                  <a16:creationId xmlns:a16="http://schemas.microsoft.com/office/drawing/2014/main" id="{7E5C4FDB-6363-DA43-B6D3-BA997EEADA2F}"/>
                </a:ext>
              </a:extLst>
            </p:cNvPr>
            <p:cNvCxnSpPr>
              <a:cxnSpLocks/>
            </p:cNvCxnSpPr>
            <p:nvPr/>
          </p:nvCxnSpPr>
          <p:spPr>
            <a:xfrm flipH="1">
              <a:off x="2390502" y="4384408"/>
              <a:ext cx="444137" cy="744583"/>
            </a:xfrm>
            <a:prstGeom prst="line">
              <a:avLst/>
            </a:prstGeom>
            <a:ln w="5715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CF26D8A3-CDA6-394F-935E-F3F99A221B2D}"/>
                </a:ext>
              </a:extLst>
            </p:cNvPr>
            <p:cNvCxnSpPr>
              <a:cxnSpLocks/>
            </p:cNvCxnSpPr>
            <p:nvPr/>
          </p:nvCxnSpPr>
          <p:spPr>
            <a:xfrm>
              <a:off x="2813680" y="4384408"/>
              <a:ext cx="444137" cy="744583"/>
            </a:xfrm>
            <a:prstGeom prst="line">
              <a:avLst/>
            </a:prstGeom>
            <a:ln w="5715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9" name="Group 8">
            <a:extLst>
              <a:ext uri="{FF2B5EF4-FFF2-40B4-BE49-F238E27FC236}">
                <a16:creationId xmlns:a16="http://schemas.microsoft.com/office/drawing/2014/main" id="{2F83EE76-0D64-C943-8A4F-2C0017ED3286}"/>
              </a:ext>
            </a:extLst>
          </p:cNvPr>
          <p:cNvGrpSpPr/>
          <p:nvPr/>
        </p:nvGrpSpPr>
        <p:grpSpPr>
          <a:xfrm>
            <a:off x="2114018" y="4968107"/>
            <a:ext cx="1345157" cy="1188688"/>
            <a:chOff x="1957771" y="2101925"/>
            <a:chExt cx="1493658" cy="1242572"/>
          </a:xfrm>
        </p:grpSpPr>
        <p:pic>
          <p:nvPicPr>
            <p:cNvPr id="10" name="Picture 9" descr="A screenshot of a computer screen&#13;&#10;&#13;&#10;Description automatically generated">
              <a:extLst>
                <a:ext uri="{FF2B5EF4-FFF2-40B4-BE49-F238E27FC236}">
                  <a16:creationId xmlns:a16="http://schemas.microsoft.com/office/drawing/2014/main" id="{12C4301A-0B3F-4748-961A-571296F57C96}"/>
                </a:ext>
              </a:extLst>
            </p:cNvPr>
            <p:cNvPicPr>
              <a:picLocks noChangeAspect="1"/>
            </p:cNvPicPr>
            <p:nvPr/>
          </p:nvPicPr>
          <p:blipFill rotWithShape="1">
            <a:blip r:embed="rId5"/>
            <a:srcRect l="20087" t="13680" r="39969" b="48027"/>
            <a:stretch/>
          </p:blipFill>
          <p:spPr>
            <a:xfrm>
              <a:off x="1957771" y="2449537"/>
              <a:ext cx="1493658" cy="894960"/>
            </a:xfrm>
            <a:prstGeom prst="rect">
              <a:avLst/>
            </a:prstGeom>
          </p:spPr>
        </p:pic>
        <p:sp>
          <p:nvSpPr>
            <p:cNvPr id="11" name="TextBox 10">
              <a:extLst>
                <a:ext uri="{FF2B5EF4-FFF2-40B4-BE49-F238E27FC236}">
                  <a16:creationId xmlns:a16="http://schemas.microsoft.com/office/drawing/2014/main" id="{45CEA9B8-7B36-A341-8D56-E835F8F5CE5B}"/>
                </a:ext>
              </a:extLst>
            </p:cNvPr>
            <p:cNvSpPr txBox="1"/>
            <p:nvPr/>
          </p:nvSpPr>
          <p:spPr>
            <a:xfrm>
              <a:off x="2388974" y="2101925"/>
              <a:ext cx="631249" cy="386074"/>
            </a:xfrm>
            <a:prstGeom prst="rect">
              <a:avLst/>
            </a:prstGeom>
            <a:noFill/>
          </p:spPr>
          <p:txBody>
            <a:bodyPr wrap="none" rtlCol="0">
              <a:spAutoFit/>
            </a:bodyPr>
            <a:lstStyle/>
            <a:p>
              <a:r>
                <a:rPr lang="en-US" dirty="0">
                  <a:solidFill>
                    <a:srgbClr val="00B050"/>
                  </a:solidFill>
                </a:rPr>
                <a:t>Low</a:t>
              </a:r>
              <a:endParaRPr lang="en-US" dirty="0"/>
            </a:p>
          </p:txBody>
        </p:sp>
      </p:grpSp>
      <p:grpSp>
        <p:nvGrpSpPr>
          <p:cNvPr id="12" name="Group 11">
            <a:extLst>
              <a:ext uri="{FF2B5EF4-FFF2-40B4-BE49-F238E27FC236}">
                <a16:creationId xmlns:a16="http://schemas.microsoft.com/office/drawing/2014/main" id="{50060F6D-6FD5-4E4A-896C-3F7A68B7EBA7}"/>
              </a:ext>
            </a:extLst>
          </p:cNvPr>
          <p:cNvGrpSpPr/>
          <p:nvPr/>
        </p:nvGrpSpPr>
        <p:grpSpPr>
          <a:xfrm>
            <a:off x="4012374" y="5193119"/>
            <a:ext cx="656925" cy="701995"/>
            <a:chOff x="8271767" y="1842347"/>
            <a:chExt cx="1662014" cy="1351131"/>
          </a:xfrm>
        </p:grpSpPr>
        <p:pic>
          <p:nvPicPr>
            <p:cNvPr id="13" name="Picture 12" descr="A screenshot of a computer screen&#13;&#10;&#13;&#10;Description automatically generated">
              <a:extLst>
                <a:ext uri="{FF2B5EF4-FFF2-40B4-BE49-F238E27FC236}">
                  <a16:creationId xmlns:a16="http://schemas.microsoft.com/office/drawing/2014/main" id="{9AFDF358-BEA4-554A-A21D-622159AA8793}"/>
                </a:ext>
              </a:extLst>
            </p:cNvPr>
            <p:cNvPicPr>
              <a:picLocks noChangeAspect="1"/>
            </p:cNvPicPr>
            <p:nvPr/>
          </p:nvPicPr>
          <p:blipFill rotWithShape="1">
            <a:blip r:embed="rId5"/>
            <a:srcRect l="39422" t="54617" r="36634" b="21904"/>
            <a:stretch/>
          </p:blipFill>
          <p:spPr>
            <a:xfrm>
              <a:off x="8271767" y="2345033"/>
              <a:ext cx="1662014" cy="848445"/>
            </a:xfrm>
            <a:prstGeom prst="rect">
              <a:avLst/>
            </a:prstGeom>
          </p:spPr>
        </p:pic>
        <p:sp>
          <p:nvSpPr>
            <p:cNvPr id="14" name="TextBox 13">
              <a:extLst>
                <a:ext uri="{FF2B5EF4-FFF2-40B4-BE49-F238E27FC236}">
                  <a16:creationId xmlns:a16="http://schemas.microsoft.com/office/drawing/2014/main" id="{3EFF8704-458B-BD47-B5F5-DD4DCA6E9B11}"/>
                </a:ext>
              </a:extLst>
            </p:cNvPr>
            <p:cNvSpPr txBox="1"/>
            <p:nvPr/>
          </p:nvSpPr>
          <p:spPr>
            <a:xfrm>
              <a:off x="8274115" y="1842347"/>
              <a:ext cx="1550044" cy="710854"/>
            </a:xfrm>
            <a:prstGeom prst="rect">
              <a:avLst/>
            </a:prstGeom>
            <a:noFill/>
          </p:spPr>
          <p:txBody>
            <a:bodyPr wrap="none" rtlCol="0">
              <a:spAutoFit/>
            </a:bodyPr>
            <a:lstStyle/>
            <a:p>
              <a:r>
                <a:rPr lang="en-US" dirty="0">
                  <a:solidFill>
                    <a:srgbClr val="FF0000"/>
                  </a:solidFill>
                </a:rPr>
                <a:t>High</a:t>
              </a:r>
              <a:endParaRPr lang="en-US" dirty="0"/>
            </a:p>
          </p:txBody>
        </p:sp>
      </p:grpSp>
      <p:sp>
        <p:nvSpPr>
          <p:cNvPr id="15" name="TextBox 14">
            <a:extLst>
              <a:ext uri="{FF2B5EF4-FFF2-40B4-BE49-F238E27FC236}">
                <a16:creationId xmlns:a16="http://schemas.microsoft.com/office/drawing/2014/main" id="{8037E6D8-AEBC-BA4E-A7C8-7285798EAAE7}"/>
              </a:ext>
            </a:extLst>
          </p:cNvPr>
          <p:cNvSpPr txBox="1"/>
          <p:nvPr/>
        </p:nvSpPr>
        <p:spPr>
          <a:xfrm>
            <a:off x="2682801" y="4430131"/>
            <a:ext cx="476412" cy="369332"/>
          </a:xfrm>
          <a:prstGeom prst="rect">
            <a:avLst/>
          </a:prstGeom>
          <a:noFill/>
        </p:spPr>
        <p:txBody>
          <a:bodyPr wrap="none" rtlCol="0">
            <a:spAutoFit/>
          </a:bodyPr>
          <a:lstStyle/>
          <a:p>
            <a:r>
              <a:rPr lang="en-US" dirty="0"/>
              <a:t>0.8</a:t>
            </a:r>
          </a:p>
        </p:txBody>
      </p:sp>
      <p:sp>
        <p:nvSpPr>
          <p:cNvPr id="16" name="TextBox 15">
            <a:extLst>
              <a:ext uri="{FF2B5EF4-FFF2-40B4-BE49-F238E27FC236}">
                <a16:creationId xmlns:a16="http://schemas.microsoft.com/office/drawing/2014/main" id="{CE58A174-A099-B64E-B079-9C1A3F8560E0}"/>
              </a:ext>
            </a:extLst>
          </p:cNvPr>
          <p:cNvSpPr txBox="1"/>
          <p:nvPr/>
        </p:nvSpPr>
        <p:spPr>
          <a:xfrm>
            <a:off x="4162821" y="4463578"/>
            <a:ext cx="476412" cy="369332"/>
          </a:xfrm>
          <a:prstGeom prst="rect">
            <a:avLst/>
          </a:prstGeom>
          <a:noFill/>
        </p:spPr>
        <p:txBody>
          <a:bodyPr wrap="none" rtlCol="0">
            <a:spAutoFit/>
          </a:bodyPr>
          <a:lstStyle/>
          <a:p>
            <a:r>
              <a:rPr lang="en-US" dirty="0"/>
              <a:t>0.2</a:t>
            </a:r>
          </a:p>
        </p:txBody>
      </p:sp>
      <p:grpSp>
        <p:nvGrpSpPr>
          <p:cNvPr id="17" name="Group 16">
            <a:extLst>
              <a:ext uri="{FF2B5EF4-FFF2-40B4-BE49-F238E27FC236}">
                <a16:creationId xmlns:a16="http://schemas.microsoft.com/office/drawing/2014/main" id="{F99D622C-25AC-0942-828D-5C4CAD6145B0}"/>
              </a:ext>
            </a:extLst>
          </p:cNvPr>
          <p:cNvGrpSpPr/>
          <p:nvPr/>
        </p:nvGrpSpPr>
        <p:grpSpPr>
          <a:xfrm>
            <a:off x="7865512" y="4358626"/>
            <a:ext cx="867315" cy="744583"/>
            <a:chOff x="2390502" y="4384408"/>
            <a:chExt cx="867315" cy="744583"/>
          </a:xfrm>
        </p:grpSpPr>
        <p:cxnSp>
          <p:nvCxnSpPr>
            <p:cNvPr id="18" name="Straight Connector 17">
              <a:extLst>
                <a:ext uri="{FF2B5EF4-FFF2-40B4-BE49-F238E27FC236}">
                  <a16:creationId xmlns:a16="http://schemas.microsoft.com/office/drawing/2014/main" id="{D6413FCE-917F-4341-8225-AABD41A7A30F}"/>
                </a:ext>
              </a:extLst>
            </p:cNvPr>
            <p:cNvCxnSpPr>
              <a:cxnSpLocks/>
            </p:cNvCxnSpPr>
            <p:nvPr/>
          </p:nvCxnSpPr>
          <p:spPr>
            <a:xfrm flipH="1">
              <a:off x="2390502" y="4384408"/>
              <a:ext cx="444137" cy="744583"/>
            </a:xfrm>
            <a:prstGeom prst="line">
              <a:avLst/>
            </a:prstGeom>
            <a:ln w="5715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99D83402-0B85-924C-B841-66C667E02CBD}"/>
                </a:ext>
              </a:extLst>
            </p:cNvPr>
            <p:cNvCxnSpPr>
              <a:cxnSpLocks/>
            </p:cNvCxnSpPr>
            <p:nvPr/>
          </p:nvCxnSpPr>
          <p:spPr>
            <a:xfrm>
              <a:off x="2813680" y="4384408"/>
              <a:ext cx="444137" cy="744583"/>
            </a:xfrm>
            <a:prstGeom prst="line">
              <a:avLst/>
            </a:prstGeom>
            <a:ln w="5715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20" name="Group 19">
            <a:extLst>
              <a:ext uri="{FF2B5EF4-FFF2-40B4-BE49-F238E27FC236}">
                <a16:creationId xmlns:a16="http://schemas.microsoft.com/office/drawing/2014/main" id="{674F7A98-2B09-FA4E-AC02-33BF029EF2E7}"/>
              </a:ext>
            </a:extLst>
          </p:cNvPr>
          <p:cNvGrpSpPr/>
          <p:nvPr/>
        </p:nvGrpSpPr>
        <p:grpSpPr>
          <a:xfrm>
            <a:off x="7393788" y="5111859"/>
            <a:ext cx="766701" cy="846193"/>
            <a:chOff x="1957771" y="1847759"/>
            <a:chExt cx="1493658" cy="1496738"/>
          </a:xfrm>
        </p:grpSpPr>
        <p:pic>
          <p:nvPicPr>
            <p:cNvPr id="21" name="Picture 20" descr="A screenshot of a computer screen&#13;&#10;&#13;&#10;Description automatically generated">
              <a:extLst>
                <a:ext uri="{FF2B5EF4-FFF2-40B4-BE49-F238E27FC236}">
                  <a16:creationId xmlns:a16="http://schemas.microsoft.com/office/drawing/2014/main" id="{3ED20C96-8CEE-F947-8248-5F4B904F6386}"/>
                </a:ext>
              </a:extLst>
            </p:cNvPr>
            <p:cNvPicPr>
              <a:picLocks noChangeAspect="1"/>
            </p:cNvPicPr>
            <p:nvPr/>
          </p:nvPicPr>
          <p:blipFill rotWithShape="1">
            <a:blip r:embed="rId5"/>
            <a:srcRect l="20087" t="13680" r="39969" b="48027"/>
            <a:stretch/>
          </p:blipFill>
          <p:spPr>
            <a:xfrm>
              <a:off x="1957771" y="2449537"/>
              <a:ext cx="1493658" cy="894960"/>
            </a:xfrm>
            <a:prstGeom prst="rect">
              <a:avLst/>
            </a:prstGeom>
          </p:spPr>
        </p:pic>
        <p:sp>
          <p:nvSpPr>
            <p:cNvPr id="22" name="TextBox 21">
              <a:extLst>
                <a:ext uri="{FF2B5EF4-FFF2-40B4-BE49-F238E27FC236}">
                  <a16:creationId xmlns:a16="http://schemas.microsoft.com/office/drawing/2014/main" id="{B788CC2D-6717-C249-8E67-589B73EF0F62}"/>
                </a:ext>
              </a:extLst>
            </p:cNvPr>
            <p:cNvSpPr txBox="1"/>
            <p:nvPr/>
          </p:nvSpPr>
          <p:spPr>
            <a:xfrm>
              <a:off x="2236280" y="1847759"/>
              <a:ext cx="631249" cy="386076"/>
            </a:xfrm>
            <a:prstGeom prst="rect">
              <a:avLst/>
            </a:prstGeom>
            <a:noFill/>
          </p:spPr>
          <p:txBody>
            <a:bodyPr wrap="none" rtlCol="0">
              <a:spAutoFit/>
            </a:bodyPr>
            <a:lstStyle/>
            <a:p>
              <a:r>
                <a:rPr lang="en-US" dirty="0">
                  <a:solidFill>
                    <a:srgbClr val="00B050"/>
                  </a:solidFill>
                </a:rPr>
                <a:t>Low</a:t>
              </a:r>
              <a:endParaRPr lang="en-US" dirty="0"/>
            </a:p>
          </p:txBody>
        </p:sp>
      </p:grpSp>
      <p:grpSp>
        <p:nvGrpSpPr>
          <p:cNvPr id="23" name="Group 22">
            <a:extLst>
              <a:ext uri="{FF2B5EF4-FFF2-40B4-BE49-F238E27FC236}">
                <a16:creationId xmlns:a16="http://schemas.microsoft.com/office/drawing/2014/main" id="{9738279A-D260-074F-92FE-4AEB56B5A9BA}"/>
              </a:ext>
            </a:extLst>
          </p:cNvPr>
          <p:cNvGrpSpPr/>
          <p:nvPr/>
        </p:nvGrpSpPr>
        <p:grpSpPr>
          <a:xfrm>
            <a:off x="8480352" y="5127228"/>
            <a:ext cx="1613745" cy="1064387"/>
            <a:chOff x="8271767" y="2108561"/>
            <a:chExt cx="1993869" cy="1084917"/>
          </a:xfrm>
        </p:grpSpPr>
        <p:pic>
          <p:nvPicPr>
            <p:cNvPr id="24" name="Picture 23" descr="A screenshot of a computer screen&#13;&#10;&#13;&#10;Description automatically generated">
              <a:extLst>
                <a:ext uri="{FF2B5EF4-FFF2-40B4-BE49-F238E27FC236}">
                  <a16:creationId xmlns:a16="http://schemas.microsoft.com/office/drawing/2014/main" id="{B85A2B6C-6457-4C4A-9DEC-7811B9D1F205}"/>
                </a:ext>
              </a:extLst>
            </p:cNvPr>
            <p:cNvPicPr>
              <a:picLocks noChangeAspect="1"/>
            </p:cNvPicPr>
            <p:nvPr/>
          </p:nvPicPr>
          <p:blipFill rotWithShape="1">
            <a:blip r:embed="rId5"/>
            <a:srcRect l="39422" t="54617" r="36634" b="21904"/>
            <a:stretch/>
          </p:blipFill>
          <p:spPr>
            <a:xfrm>
              <a:off x="8271767" y="2345033"/>
              <a:ext cx="1662014" cy="848445"/>
            </a:xfrm>
            <a:prstGeom prst="rect">
              <a:avLst/>
            </a:prstGeom>
          </p:spPr>
        </p:pic>
        <p:sp>
          <p:nvSpPr>
            <p:cNvPr id="25" name="TextBox 24">
              <a:extLst>
                <a:ext uri="{FF2B5EF4-FFF2-40B4-BE49-F238E27FC236}">
                  <a16:creationId xmlns:a16="http://schemas.microsoft.com/office/drawing/2014/main" id="{29B39A59-907E-7646-85B7-44E25FEA6A08}"/>
                </a:ext>
              </a:extLst>
            </p:cNvPr>
            <p:cNvSpPr txBox="1"/>
            <p:nvPr/>
          </p:nvSpPr>
          <p:spPr>
            <a:xfrm>
              <a:off x="8715592" y="2108561"/>
              <a:ext cx="1550044" cy="710854"/>
            </a:xfrm>
            <a:prstGeom prst="rect">
              <a:avLst/>
            </a:prstGeom>
            <a:noFill/>
          </p:spPr>
          <p:txBody>
            <a:bodyPr wrap="none" rtlCol="0">
              <a:spAutoFit/>
            </a:bodyPr>
            <a:lstStyle/>
            <a:p>
              <a:r>
                <a:rPr lang="en-US" dirty="0">
                  <a:solidFill>
                    <a:srgbClr val="FF0000"/>
                  </a:solidFill>
                </a:rPr>
                <a:t>High</a:t>
              </a:r>
              <a:endParaRPr lang="en-US" dirty="0"/>
            </a:p>
          </p:txBody>
        </p:sp>
      </p:grpSp>
      <p:sp>
        <p:nvSpPr>
          <p:cNvPr id="26" name="TextBox 25">
            <a:extLst>
              <a:ext uri="{FF2B5EF4-FFF2-40B4-BE49-F238E27FC236}">
                <a16:creationId xmlns:a16="http://schemas.microsoft.com/office/drawing/2014/main" id="{96628A9D-B64A-0645-8044-A31205C749B7}"/>
              </a:ext>
            </a:extLst>
          </p:cNvPr>
          <p:cNvSpPr txBox="1"/>
          <p:nvPr/>
        </p:nvSpPr>
        <p:spPr>
          <a:xfrm>
            <a:off x="7461299" y="4456877"/>
            <a:ext cx="476412" cy="369332"/>
          </a:xfrm>
          <a:prstGeom prst="rect">
            <a:avLst/>
          </a:prstGeom>
          <a:noFill/>
        </p:spPr>
        <p:txBody>
          <a:bodyPr wrap="none" rtlCol="0">
            <a:spAutoFit/>
          </a:bodyPr>
          <a:lstStyle/>
          <a:p>
            <a:r>
              <a:rPr lang="en-US" dirty="0"/>
              <a:t>0.4</a:t>
            </a:r>
          </a:p>
        </p:txBody>
      </p:sp>
      <p:sp>
        <p:nvSpPr>
          <p:cNvPr id="27" name="TextBox 26">
            <a:extLst>
              <a:ext uri="{FF2B5EF4-FFF2-40B4-BE49-F238E27FC236}">
                <a16:creationId xmlns:a16="http://schemas.microsoft.com/office/drawing/2014/main" id="{8CF50E87-5575-994A-A3DD-B10F3C5F3FA2}"/>
              </a:ext>
            </a:extLst>
          </p:cNvPr>
          <p:cNvSpPr txBox="1"/>
          <p:nvPr/>
        </p:nvSpPr>
        <p:spPr>
          <a:xfrm>
            <a:off x="8780747" y="4463578"/>
            <a:ext cx="476412" cy="369332"/>
          </a:xfrm>
          <a:prstGeom prst="rect">
            <a:avLst/>
          </a:prstGeom>
          <a:noFill/>
        </p:spPr>
        <p:txBody>
          <a:bodyPr wrap="none" rtlCol="0">
            <a:spAutoFit/>
          </a:bodyPr>
          <a:lstStyle/>
          <a:p>
            <a:r>
              <a:rPr lang="en-US" dirty="0"/>
              <a:t>0.6</a:t>
            </a:r>
          </a:p>
        </p:txBody>
      </p:sp>
      <p:sp>
        <p:nvSpPr>
          <p:cNvPr id="37" name="TextBox 36">
            <a:extLst>
              <a:ext uri="{FF2B5EF4-FFF2-40B4-BE49-F238E27FC236}">
                <a16:creationId xmlns:a16="http://schemas.microsoft.com/office/drawing/2014/main" id="{8A8AB189-08D2-5F49-B8D0-AE903F99E796}"/>
              </a:ext>
            </a:extLst>
          </p:cNvPr>
          <p:cNvSpPr txBox="1"/>
          <p:nvPr/>
        </p:nvSpPr>
        <p:spPr>
          <a:xfrm>
            <a:off x="8002285" y="1717264"/>
            <a:ext cx="508473" cy="369332"/>
          </a:xfrm>
          <a:prstGeom prst="rect">
            <a:avLst/>
          </a:prstGeom>
          <a:noFill/>
        </p:spPr>
        <p:txBody>
          <a:bodyPr wrap="none" rtlCol="0">
            <a:spAutoFit/>
          </a:bodyPr>
          <a:lstStyle/>
          <a:p>
            <a:r>
              <a:rPr lang="en-US" dirty="0"/>
              <a:t>1/3</a:t>
            </a:r>
          </a:p>
        </p:txBody>
      </p:sp>
      <p:sp>
        <p:nvSpPr>
          <p:cNvPr id="38" name="TextBox 37">
            <a:extLst>
              <a:ext uri="{FF2B5EF4-FFF2-40B4-BE49-F238E27FC236}">
                <a16:creationId xmlns:a16="http://schemas.microsoft.com/office/drawing/2014/main" id="{44959D90-62F6-5245-8DE5-155881394B2F}"/>
              </a:ext>
            </a:extLst>
          </p:cNvPr>
          <p:cNvSpPr txBox="1"/>
          <p:nvPr/>
        </p:nvSpPr>
        <p:spPr>
          <a:xfrm>
            <a:off x="3503901" y="1717264"/>
            <a:ext cx="508473" cy="369332"/>
          </a:xfrm>
          <a:prstGeom prst="rect">
            <a:avLst/>
          </a:prstGeom>
          <a:noFill/>
        </p:spPr>
        <p:txBody>
          <a:bodyPr wrap="none" rtlCol="0">
            <a:spAutoFit/>
          </a:bodyPr>
          <a:lstStyle/>
          <a:p>
            <a:r>
              <a:rPr lang="en-US" dirty="0"/>
              <a:t>2/3</a:t>
            </a:r>
          </a:p>
        </p:txBody>
      </p:sp>
      <p:sp>
        <p:nvSpPr>
          <p:cNvPr id="3" name="Rectangle 2">
            <a:extLst>
              <a:ext uri="{FF2B5EF4-FFF2-40B4-BE49-F238E27FC236}">
                <a16:creationId xmlns:a16="http://schemas.microsoft.com/office/drawing/2014/main" id="{AE8B5B96-A202-424C-B216-5859F7D53C7D}"/>
              </a:ext>
            </a:extLst>
          </p:cNvPr>
          <p:cNvSpPr/>
          <p:nvPr/>
        </p:nvSpPr>
        <p:spPr>
          <a:xfrm>
            <a:off x="411174" y="160303"/>
            <a:ext cx="11323625" cy="1200329"/>
          </a:xfrm>
          <a:prstGeom prst="rect">
            <a:avLst/>
          </a:prstGeom>
        </p:spPr>
        <p:txBody>
          <a:bodyPr wrap="square">
            <a:spAutoFit/>
          </a:bodyPr>
          <a:lstStyle/>
          <a:p>
            <a:r>
              <a:rPr lang="en-US" sz="3600" dirty="0"/>
              <a:t>Q: If the blood pressure is high, what is the probability that there is no kidney failure, i.e., </a:t>
            </a:r>
            <a:r>
              <a:rPr lang="en-US" sz="3600" dirty="0" err="1"/>
              <a:t>Pr</a:t>
            </a:r>
            <a:r>
              <a:rPr lang="en-US" sz="3600" dirty="0"/>
              <a:t>(         |        )</a:t>
            </a:r>
          </a:p>
        </p:txBody>
      </p:sp>
      <p:pic>
        <p:nvPicPr>
          <p:cNvPr id="33" name="Picture 32" descr="A screenshot of a computer&#13;&#10;&#13;&#10;Description automatically generated">
            <a:extLst>
              <a:ext uri="{FF2B5EF4-FFF2-40B4-BE49-F238E27FC236}">
                <a16:creationId xmlns:a16="http://schemas.microsoft.com/office/drawing/2014/main" id="{C4922615-028C-564A-8112-FA7459972AA0}"/>
              </a:ext>
            </a:extLst>
          </p:cNvPr>
          <p:cNvPicPr>
            <a:picLocks noChangeAspect="1"/>
          </p:cNvPicPr>
          <p:nvPr/>
        </p:nvPicPr>
        <p:blipFill rotWithShape="1">
          <a:blip r:embed="rId2">
            <a:extLst>
              <a:ext uri="{BEBA8EAE-BF5A-486C-A8C5-ECC9F3942E4B}">
                <a14:imgProps xmlns:a14="http://schemas.microsoft.com/office/drawing/2010/main">
                  <a14:imgLayer r:embed="rId6">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6597323" y="737431"/>
            <a:ext cx="1063336" cy="669952"/>
          </a:xfrm>
          <a:prstGeom prst="rect">
            <a:avLst/>
          </a:prstGeom>
        </p:spPr>
      </p:pic>
      <p:pic>
        <p:nvPicPr>
          <p:cNvPr id="39" name="Picture 38" descr="A screenshot of a computer screen&#13;&#10;&#13;&#10;Description automatically generated">
            <a:extLst>
              <a:ext uri="{FF2B5EF4-FFF2-40B4-BE49-F238E27FC236}">
                <a16:creationId xmlns:a16="http://schemas.microsoft.com/office/drawing/2014/main" id="{E5921DA4-840B-B649-A523-8C24CCC8132D}"/>
              </a:ext>
            </a:extLst>
          </p:cNvPr>
          <p:cNvPicPr>
            <a:picLocks noChangeAspect="1"/>
          </p:cNvPicPr>
          <p:nvPr/>
        </p:nvPicPr>
        <p:blipFill rotWithShape="1">
          <a:blip r:embed="rId5"/>
          <a:srcRect l="39422" t="54617" r="36634" b="21904"/>
          <a:stretch/>
        </p:blipFill>
        <p:spPr>
          <a:xfrm>
            <a:off x="7860771" y="809449"/>
            <a:ext cx="656925" cy="440819"/>
          </a:xfrm>
          <a:prstGeom prst="rect">
            <a:avLst/>
          </a:prstGeom>
        </p:spPr>
      </p:pic>
    </p:spTree>
    <p:extLst>
      <p:ext uri="{BB962C8B-B14F-4D97-AF65-F5344CB8AC3E}">
        <p14:creationId xmlns:p14="http://schemas.microsoft.com/office/powerpoint/2010/main" val="10149371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9"/>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5"/>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6"/>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7"/>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0"/>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3"/>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26" grpId="0"/>
      <p:bldP spid="27" grpId="0"/>
      <p:bldP spid="37" grpId="0"/>
      <p:bldP spid="38" grpId="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alpha val="48000"/>
          </a:schemeClr>
        </a:solidFill>
        <a:effectLst/>
      </p:bgPr>
    </p:bg>
    <p:spTree>
      <p:nvGrpSpPr>
        <p:cNvPr id="1" name=""/>
        <p:cNvGrpSpPr/>
        <p:nvPr/>
      </p:nvGrpSpPr>
      <p:grpSpPr>
        <a:xfrm>
          <a:off x="0" y="0"/>
          <a:ext cx="0" cy="0"/>
          <a:chOff x="0" y="0"/>
          <a:chExt cx="0" cy="0"/>
        </a:xfrm>
      </p:grpSpPr>
      <p:pic>
        <p:nvPicPr>
          <p:cNvPr id="4" name="Picture 3" descr="A screenshot of a computer&#13;&#10;&#13;&#10;Description automatically generated">
            <a:extLst>
              <a:ext uri="{FF2B5EF4-FFF2-40B4-BE49-F238E27FC236}">
                <a16:creationId xmlns:a16="http://schemas.microsoft.com/office/drawing/2014/main" id="{8B32CC06-40AA-8444-BF1A-3E509D8D5D88}"/>
              </a:ext>
            </a:extLst>
          </p:cNvPr>
          <p:cNvPicPr>
            <a:picLocks noChangeAspect="1"/>
          </p:cNvPicPr>
          <p:nvPr/>
        </p:nvPicPr>
        <p:blipFill rotWithShape="1">
          <a:blip r:embed="rId2">
            <a:extLst>
              <a:ext uri="{BEBA8EAE-BF5A-486C-A8C5-ECC9F3942E4B}">
                <a14:imgProps xmlns:a14="http://schemas.microsoft.com/office/drawing/2010/main">
                  <a14:imgLayer r:embed="rId3">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2257530" y="1335947"/>
            <a:ext cx="1985284" cy="1250823"/>
          </a:xfrm>
          <a:prstGeom prst="rect">
            <a:avLst/>
          </a:prstGeom>
        </p:spPr>
      </p:pic>
      <p:pic>
        <p:nvPicPr>
          <p:cNvPr id="5" name="Picture 4" descr="A screenshot of a computer&#13;&#10;&#13;&#10;Description automatically generated">
            <a:extLst>
              <a:ext uri="{FF2B5EF4-FFF2-40B4-BE49-F238E27FC236}">
                <a16:creationId xmlns:a16="http://schemas.microsoft.com/office/drawing/2014/main" id="{D08E4476-23AA-4346-95F9-4E49B3D4C9CF}"/>
              </a:ext>
            </a:extLst>
          </p:cNvPr>
          <p:cNvPicPr>
            <a:picLocks noChangeAspect="1"/>
          </p:cNvPicPr>
          <p:nvPr/>
        </p:nvPicPr>
        <p:blipFill rotWithShape="1">
          <a:blip r:embed="rId4">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7528872" y="1315116"/>
            <a:ext cx="1839007" cy="1325563"/>
          </a:xfrm>
          <a:prstGeom prst="rect">
            <a:avLst/>
          </a:prstGeom>
        </p:spPr>
      </p:pic>
      <p:grpSp>
        <p:nvGrpSpPr>
          <p:cNvPr id="12" name="Group 11">
            <a:extLst>
              <a:ext uri="{FF2B5EF4-FFF2-40B4-BE49-F238E27FC236}">
                <a16:creationId xmlns:a16="http://schemas.microsoft.com/office/drawing/2014/main" id="{50060F6D-6FD5-4E4A-896C-3F7A68B7EBA7}"/>
              </a:ext>
            </a:extLst>
          </p:cNvPr>
          <p:cNvGrpSpPr/>
          <p:nvPr/>
        </p:nvGrpSpPr>
        <p:grpSpPr>
          <a:xfrm>
            <a:off x="2854902" y="4510622"/>
            <a:ext cx="790540" cy="1033345"/>
            <a:chOff x="8271767" y="1842347"/>
            <a:chExt cx="1662014" cy="1351131"/>
          </a:xfrm>
        </p:grpSpPr>
        <p:pic>
          <p:nvPicPr>
            <p:cNvPr id="13" name="Picture 12" descr="A screenshot of a computer screen&#13;&#10;&#13;&#10;Description automatically generated">
              <a:extLst>
                <a:ext uri="{FF2B5EF4-FFF2-40B4-BE49-F238E27FC236}">
                  <a16:creationId xmlns:a16="http://schemas.microsoft.com/office/drawing/2014/main" id="{9AFDF358-BEA4-554A-A21D-622159AA8793}"/>
                </a:ext>
              </a:extLst>
            </p:cNvPr>
            <p:cNvPicPr>
              <a:picLocks noChangeAspect="1"/>
            </p:cNvPicPr>
            <p:nvPr/>
          </p:nvPicPr>
          <p:blipFill rotWithShape="1">
            <a:blip r:embed="rId5"/>
            <a:srcRect l="39422" t="54617" r="36634" b="21904"/>
            <a:stretch/>
          </p:blipFill>
          <p:spPr>
            <a:xfrm>
              <a:off x="8271767" y="2345033"/>
              <a:ext cx="1662014" cy="848445"/>
            </a:xfrm>
            <a:prstGeom prst="rect">
              <a:avLst/>
            </a:prstGeom>
          </p:spPr>
        </p:pic>
        <p:sp>
          <p:nvSpPr>
            <p:cNvPr id="14" name="TextBox 13">
              <a:extLst>
                <a:ext uri="{FF2B5EF4-FFF2-40B4-BE49-F238E27FC236}">
                  <a16:creationId xmlns:a16="http://schemas.microsoft.com/office/drawing/2014/main" id="{3EFF8704-458B-BD47-B5F5-DD4DCA6E9B11}"/>
                </a:ext>
              </a:extLst>
            </p:cNvPr>
            <p:cNvSpPr txBox="1"/>
            <p:nvPr/>
          </p:nvSpPr>
          <p:spPr>
            <a:xfrm>
              <a:off x="8274114" y="1842347"/>
              <a:ext cx="291040" cy="499768"/>
            </a:xfrm>
            <a:prstGeom prst="rect">
              <a:avLst/>
            </a:prstGeom>
            <a:noFill/>
          </p:spPr>
          <p:txBody>
            <a:bodyPr wrap="none" rtlCol="0">
              <a:spAutoFit/>
            </a:bodyPr>
            <a:lstStyle/>
            <a:p>
              <a:endParaRPr lang="en-US" dirty="0"/>
            </a:p>
          </p:txBody>
        </p:sp>
      </p:grpSp>
      <p:sp>
        <p:nvSpPr>
          <p:cNvPr id="15" name="TextBox 14">
            <a:extLst>
              <a:ext uri="{FF2B5EF4-FFF2-40B4-BE49-F238E27FC236}">
                <a16:creationId xmlns:a16="http://schemas.microsoft.com/office/drawing/2014/main" id="{8037E6D8-AEBC-BA4E-A7C8-7285798EAAE7}"/>
              </a:ext>
            </a:extLst>
          </p:cNvPr>
          <p:cNvSpPr txBox="1"/>
          <p:nvPr/>
        </p:nvSpPr>
        <p:spPr>
          <a:xfrm>
            <a:off x="1292151" y="2831516"/>
            <a:ext cx="641522" cy="523220"/>
          </a:xfrm>
          <a:prstGeom prst="rect">
            <a:avLst/>
          </a:prstGeom>
          <a:noFill/>
        </p:spPr>
        <p:txBody>
          <a:bodyPr wrap="none" rtlCol="0">
            <a:spAutoFit/>
          </a:bodyPr>
          <a:lstStyle/>
          <a:p>
            <a:r>
              <a:rPr lang="en-US" sz="2800" dirty="0"/>
              <a:t>0.8</a:t>
            </a:r>
          </a:p>
        </p:txBody>
      </p:sp>
      <p:sp>
        <p:nvSpPr>
          <p:cNvPr id="16" name="TextBox 15">
            <a:extLst>
              <a:ext uri="{FF2B5EF4-FFF2-40B4-BE49-F238E27FC236}">
                <a16:creationId xmlns:a16="http://schemas.microsoft.com/office/drawing/2014/main" id="{CE58A174-A099-B64E-B079-9C1A3F8560E0}"/>
              </a:ext>
            </a:extLst>
          </p:cNvPr>
          <p:cNvSpPr txBox="1"/>
          <p:nvPr/>
        </p:nvSpPr>
        <p:spPr>
          <a:xfrm>
            <a:off x="1292151" y="4957911"/>
            <a:ext cx="641522" cy="523220"/>
          </a:xfrm>
          <a:prstGeom prst="rect">
            <a:avLst/>
          </a:prstGeom>
          <a:noFill/>
        </p:spPr>
        <p:txBody>
          <a:bodyPr wrap="none" rtlCol="0">
            <a:spAutoFit/>
          </a:bodyPr>
          <a:lstStyle/>
          <a:p>
            <a:r>
              <a:rPr lang="en-US" sz="2800" dirty="0"/>
              <a:t>0.2</a:t>
            </a:r>
          </a:p>
        </p:txBody>
      </p:sp>
      <p:sp>
        <p:nvSpPr>
          <p:cNvPr id="26" name="TextBox 25">
            <a:extLst>
              <a:ext uri="{FF2B5EF4-FFF2-40B4-BE49-F238E27FC236}">
                <a16:creationId xmlns:a16="http://schemas.microsoft.com/office/drawing/2014/main" id="{96628A9D-B64A-0645-8044-A31205C749B7}"/>
              </a:ext>
            </a:extLst>
          </p:cNvPr>
          <p:cNvSpPr txBox="1"/>
          <p:nvPr/>
        </p:nvSpPr>
        <p:spPr>
          <a:xfrm>
            <a:off x="6887350" y="2927681"/>
            <a:ext cx="641522" cy="523220"/>
          </a:xfrm>
          <a:prstGeom prst="rect">
            <a:avLst/>
          </a:prstGeom>
          <a:noFill/>
        </p:spPr>
        <p:txBody>
          <a:bodyPr wrap="none" rtlCol="0">
            <a:spAutoFit/>
          </a:bodyPr>
          <a:lstStyle/>
          <a:p>
            <a:r>
              <a:rPr lang="en-US" sz="2800" dirty="0"/>
              <a:t>0.4</a:t>
            </a:r>
          </a:p>
        </p:txBody>
      </p:sp>
      <p:sp>
        <p:nvSpPr>
          <p:cNvPr id="27" name="TextBox 26">
            <a:extLst>
              <a:ext uri="{FF2B5EF4-FFF2-40B4-BE49-F238E27FC236}">
                <a16:creationId xmlns:a16="http://schemas.microsoft.com/office/drawing/2014/main" id="{8CF50E87-5575-994A-A3DD-B10F3C5F3FA2}"/>
              </a:ext>
            </a:extLst>
          </p:cNvPr>
          <p:cNvSpPr txBox="1"/>
          <p:nvPr/>
        </p:nvSpPr>
        <p:spPr>
          <a:xfrm>
            <a:off x="6887350" y="4598777"/>
            <a:ext cx="641522" cy="523220"/>
          </a:xfrm>
          <a:prstGeom prst="rect">
            <a:avLst/>
          </a:prstGeom>
          <a:noFill/>
        </p:spPr>
        <p:txBody>
          <a:bodyPr wrap="none" rtlCol="0">
            <a:spAutoFit/>
          </a:bodyPr>
          <a:lstStyle/>
          <a:p>
            <a:r>
              <a:rPr lang="en-US" sz="2800" dirty="0"/>
              <a:t>0.6</a:t>
            </a:r>
          </a:p>
        </p:txBody>
      </p:sp>
      <p:pic>
        <p:nvPicPr>
          <p:cNvPr id="30" name="Picture 29" descr="A screenshot of a computer&#13;&#10;&#13;&#10;Description automatically generated">
            <a:extLst>
              <a:ext uri="{FF2B5EF4-FFF2-40B4-BE49-F238E27FC236}">
                <a16:creationId xmlns:a16="http://schemas.microsoft.com/office/drawing/2014/main" id="{5978CF45-D6B2-FE41-87E8-61FCE9D3B6A5}"/>
              </a:ext>
            </a:extLst>
          </p:cNvPr>
          <p:cNvPicPr>
            <a:picLocks noChangeAspect="1"/>
          </p:cNvPicPr>
          <p:nvPr/>
        </p:nvPicPr>
        <p:blipFill rotWithShape="1">
          <a:blip r:embed="rId2">
            <a:extLst>
              <a:ext uri="{BEBA8EAE-BF5A-486C-A8C5-ECC9F3942E4B}">
                <a14:imgProps xmlns:a14="http://schemas.microsoft.com/office/drawing/2010/main">
                  <a14:imgLayer r:embed="rId6">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3900559" y="1353553"/>
            <a:ext cx="1985284" cy="1250823"/>
          </a:xfrm>
          <a:prstGeom prst="rect">
            <a:avLst/>
          </a:prstGeom>
        </p:spPr>
      </p:pic>
      <p:pic>
        <p:nvPicPr>
          <p:cNvPr id="34" name="Picture 33" descr="A screenshot of a computer screen&#13;&#10;&#13;&#10;Description automatically generated">
            <a:extLst>
              <a:ext uri="{FF2B5EF4-FFF2-40B4-BE49-F238E27FC236}">
                <a16:creationId xmlns:a16="http://schemas.microsoft.com/office/drawing/2014/main" id="{9DB24D34-F22E-EC43-80C3-72FE60ECB212}"/>
              </a:ext>
            </a:extLst>
          </p:cNvPr>
          <p:cNvPicPr>
            <a:picLocks noChangeAspect="1"/>
          </p:cNvPicPr>
          <p:nvPr/>
        </p:nvPicPr>
        <p:blipFill rotWithShape="1">
          <a:blip r:embed="rId5"/>
          <a:srcRect l="20087" t="13680" r="39969" b="48027"/>
          <a:stretch/>
        </p:blipFill>
        <p:spPr>
          <a:xfrm>
            <a:off x="2854902" y="2654582"/>
            <a:ext cx="790540" cy="584704"/>
          </a:xfrm>
          <a:prstGeom prst="rect">
            <a:avLst/>
          </a:prstGeom>
        </p:spPr>
      </p:pic>
      <p:pic>
        <p:nvPicPr>
          <p:cNvPr id="35" name="Picture 34" descr="A screenshot of a computer screen&#13;&#10;&#13;&#10;Description automatically generated">
            <a:extLst>
              <a:ext uri="{FF2B5EF4-FFF2-40B4-BE49-F238E27FC236}">
                <a16:creationId xmlns:a16="http://schemas.microsoft.com/office/drawing/2014/main" id="{02B67907-CA87-0D44-AFEF-F3EE8CC5E1B6}"/>
              </a:ext>
            </a:extLst>
          </p:cNvPr>
          <p:cNvPicPr>
            <a:picLocks noChangeAspect="1"/>
          </p:cNvPicPr>
          <p:nvPr/>
        </p:nvPicPr>
        <p:blipFill rotWithShape="1">
          <a:blip r:embed="rId5"/>
          <a:srcRect l="20087" t="13680" r="39969" b="48027"/>
          <a:stretch/>
        </p:blipFill>
        <p:spPr>
          <a:xfrm>
            <a:off x="2854902" y="3225632"/>
            <a:ext cx="790540" cy="584704"/>
          </a:xfrm>
          <a:prstGeom prst="rect">
            <a:avLst/>
          </a:prstGeom>
        </p:spPr>
      </p:pic>
      <p:pic>
        <p:nvPicPr>
          <p:cNvPr id="39" name="Picture 38" descr="A screenshot of a computer screen&#13;&#10;&#13;&#10;Description automatically generated">
            <a:extLst>
              <a:ext uri="{FF2B5EF4-FFF2-40B4-BE49-F238E27FC236}">
                <a16:creationId xmlns:a16="http://schemas.microsoft.com/office/drawing/2014/main" id="{7C055F4E-5D17-9242-A0FF-DFA2BE46C115}"/>
              </a:ext>
            </a:extLst>
          </p:cNvPr>
          <p:cNvPicPr>
            <a:picLocks noChangeAspect="1"/>
          </p:cNvPicPr>
          <p:nvPr/>
        </p:nvPicPr>
        <p:blipFill rotWithShape="1">
          <a:blip r:embed="rId5"/>
          <a:srcRect l="20087" t="13680" r="39969" b="48027"/>
          <a:stretch/>
        </p:blipFill>
        <p:spPr>
          <a:xfrm>
            <a:off x="2854902" y="3817163"/>
            <a:ext cx="790540" cy="584704"/>
          </a:xfrm>
          <a:prstGeom prst="rect">
            <a:avLst/>
          </a:prstGeom>
        </p:spPr>
      </p:pic>
      <p:pic>
        <p:nvPicPr>
          <p:cNvPr id="40" name="Picture 39" descr="A screenshot of a computer screen&#13;&#10;&#13;&#10;Description automatically generated">
            <a:extLst>
              <a:ext uri="{FF2B5EF4-FFF2-40B4-BE49-F238E27FC236}">
                <a16:creationId xmlns:a16="http://schemas.microsoft.com/office/drawing/2014/main" id="{F85E531D-06C0-0D4C-A2C6-5DFDA8CD2C9A}"/>
              </a:ext>
            </a:extLst>
          </p:cNvPr>
          <p:cNvPicPr>
            <a:picLocks noChangeAspect="1"/>
          </p:cNvPicPr>
          <p:nvPr/>
        </p:nvPicPr>
        <p:blipFill rotWithShape="1">
          <a:blip r:embed="rId5"/>
          <a:srcRect l="20087" t="13680" r="39969" b="48027"/>
          <a:stretch/>
        </p:blipFill>
        <p:spPr>
          <a:xfrm>
            <a:off x="2854902" y="4388213"/>
            <a:ext cx="790540" cy="584704"/>
          </a:xfrm>
          <a:prstGeom prst="rect">
            <a:avLst/>
          </a:prstGeom>
        </p:spPr>
      </p:pic>
      <p:grpSp>
        <p:nvGrpSpPr>
          <p:cNvPr id="41" name="Group 40">
            <a:extLst>
              <a:ext uri="{FF2B5EF4-FFF2-40B4-BE49-F238E27FC236}">
                <a16:creationId xmlns:a16="http://schemas.microsoft.com/office/drawing/2014/main" id="{271D4438-4E5D-8B40-9950-AE479F8B27F5}"/>
              </a:ext>
            </a:extLst>
          </p:cNvPr>
          <p:cNvGrpSpPr/>
          <p:nvPr/>
        </p:nvGrpSpPr>
        <p:grpSpPr>
          <a:xfrm>
            <a:off x="4463417" y="4532388"/>
            <a:ext cx="790540" cy="1033345"/>
            <a:chOff x="8271767" y="1842347"/>
            <a:chExt cx="1662014" cy="1351131"/>
          </a:xfrm>
        </p:grpSpPr>
        <p:pic>
          <p:nvPicPr>
            <p:cNvPr id="42" name="Picture 41" descr="A screenshot of a computer screen&#13;&#10;&#13;&#10;Description automatically generated">
              <a:extLst>
                <a:ext uri="{FF2B5EF4-FFF2-40B4-BE49-F238E27FC236}">
                  <a16:creationId xmlns:a16="http://schemas.microsoft.com/office/drawing/2014/main" id="{553A0C01-C835-7141-92BD-A7E36CC1817A}"/>
                </a:ext>
              </a:extLst>
            </p:cNvPr>
            <p:cNvPicPr>
              <a:picLocks noChangeAspect="1"/>
            </p:cNvPicPr>
            <p:nvPr/>
          </p:nvPicPr>
          <p:blipFill rotWithShape="1">
            <a:blip r:embed="rId5"/>
            <a:srcRect l="39422" t="54617" r="36634" b="21904"/>
            <a:stretch/>
          </p:blipFill>
          <p:spPr>
            <a:xfrm>
              <a:off x="8271767" y="2345033"/>
              <a:ext cx="1662014" cy="848445"/>
            </a:xfrm>
            <a:prstGeom prst="rect">
              <a:avLst/>
            </a:prstGeom>
          </p:spPr>
        </p:pic>
        <p:sp>
          <p:nvSpPr>
            <p:cNvPr id="43" name="TextBox 42">
              <a:extLst>
                <a:ext uri="{FF2B5EF4-FFF2-40B4-BE49-F238E27FC236}">
                  <a16:creationId xmlns:a16="http://schemas.microsoft.com/office/drawing/2014/main" id="{997B59EA-6C49-9E46-A304-295234366AE7}"/>
                </a:ext>
              </a:extLst>
            </p:cNvPr>
            <p:cNvSpPr txBox="1"/>
            <p:nvPr/>
          </p:nvSpPr>
          <p:spPr>
            <a:xfrm>
              <a:off x="8274114" y="1842347"/>
              <a:ext cx="291040" cy="499768"/>
            </a:xfrm>
            <a:prstGeom prst="rect">
              <a:avLst/>
            </a:prstGeom>
            <a:noFill/>
          </p:spPr>
          <p:txBody>
            <a:bodyPr wrap="none" rtlCol="0">
              <a:spAutoFit/>
            </a:bodyPr>
            <a:lstStyle/>
            <a:p>
              <a:endParaRPr lang="en-US" dirty="0"/>
            </a:p>
          </p:txBody>
        </p:sp>
      </p:grpSp>
      <p:pic>
        <p:nvPicPr>
          <p:cNvPr id="44" name="Picture 43" descr="A screenshot of a computer screen&#13;&#10;&#13;&#10;Description automatically generated">
            <a:extLst>
              <a:ext uri="{FF2B5EF4-FFF2-40B4-BE49-F238E27FC236}">
                <a16:creationId xmlns:a16="http://schemas.microsoft.com/office/drawing/2014/main" id="{FD0BCA65-B9E5-6545-BF3A-62B619CB9204}"/>
              </a:ext>
            </a:extLst>
          </p:cNvPr>
          <p:cNvPicPr>
            <a:picLocks noChangeAspect="1"/>
          </p:cNvPicPr>
          <p:nvPr/>
        </p:nvPicPr>
        <p:blipFill rotWithShape="1">
          <a:blip r:embed="rId5"/>
          <a:srcRect l="20087" t="13680" r="39969" b="48027"/>
          <a:stretch/>
        </p:blipFill>
        <p:spPr>
          <a:xfrm>
            <a:off x="4463417" y="2676348"/>
            <a:ext cx="790540" cy="584704"/>
          </a:xfrm>
          <a:prstGeom prst="rect">
            <a:avLst/>
          </a:prstGeom>
        </p:spPr>
      </p:pic>
      <p:pic>
        <p:nvPicPr>
          <p:cNvPr id="45" name="Picture 44" descr="A screenshot of a computer screen&#13;&#10;&#13;&#10;Description automatically generated">
            <a:extLst>
              <a:ext uri="{FF2B5EF4-FFF2-40B4-BE49-F238E27FC236}">
                <a16:creationId xmlns:a16="http://schemas.microsoft.com/office/drawing/2014/main" id="{0CAF24B1-CA70-1043-A28D-DADAEE8BA500}"/>
              </a:ext>
            </a:extLst>
          </p:cNvPr>
          <p:cNvPicPr>
            <a:picLocks noChangeAspect="1"/>
          </p:cNvPicPr>
          <p:nvPr/>
        </p:nvPicPr>
        <p:blipFill rotWithShape="1">
          <a:blip r:embed="rId5"/>
          <a:srcRect l="20087" t="13680" r="39969" b="48027"/>
          <a:stretch/>
        </p:blipFill>
        <p:spPr>
          <a:xfrm>
            <a:off x="4463417" y="3247398"/>
            <a:ext cx="790540" cy="584704"/>
          </a:xfrm>
          <a:prstGeom prst="rect">
            <a:avLst/>
          </a:prstGeom>
        </p:spPr>
      </p:pic>
      <p:pic>
        <p:nvPicPr>
          <p:cNvPr id="46" name="Picture 45" descr="A screenshot of a computer screen&#13;&#10;&#13;&#10;Description automatically generated">
            <a:extLst>
              <a:ext uri="{FF2B5EF4-FFF2-40B4-BE49-F238E27FC236}">
                <a16:creationId xmlns:a16="http://schemas.microsoft.com/office/drawing/2014/main" id="{088A2F3D-362E-3E4F-8445-F9AED5CE0872}"/>
              </a:ext>
            </a:extLst>
          </p:cNvPr>
          <p:cNvPicPr>
            <a:picLocks noChangeAspect="1"/>
          </p:cNvPicPr>
          <p:nvPr/>
        </p:nvPicPr>
        <p:blipFill rotWithShape="1">
          <a:blip r:embed="rId5"/>
          <a:srcRect l="20087" t="13680" r="39969" b="48027"/>
          <a:stretch/>
        </p:blipFill>
        <p:spPr>
          <a:xfrm>
            <a:off x="4463417" y="3838929"/>
            <a:ext cx="790540" cy="584704"/>
          </a:xfrm>
          <a:prstGeom prst="rect">
            <a:avLst/>
          </a:prstGeom>
        </p:spPr>
      </p:pic>
      <p:pic>
        <p:nvPicPr>
          <p:cNvPr id="47" name="Picture 46" descr="A screenshot of a computer screen&#13;&#10;&#13;&#10;Description automatically generated">
            <a:extLst>
              <a:ext uri="{FF2B5EF4-FFF2-40B4-BE49-F238E27FC236}">
                <a16:creationId xmlns:a16="http://schemas.microsoft.com/office/drawing/2014/main" id="{4086D89D-9882-A441-89ED-05DCB1CF6145}"/>
              </a:ext>
            </a:extLst>
          </p:cNvPr>
          <p:cNvPicPr>
            <a:picLocks noChangeAspect="1"/>
          </p:cNvPicPr>
          <p:nvPr/>
        </p:nvPicPr>
        <p:blipFill rotWithShape="1">
          <a:blip r:embed="rId5"/>
          <a:srcRect l="20087" t="13680" r="39969" b="48027"/>
          <a:stretch/>
        </p:blipFill>
        <p:spPr>
          <a:xfrm>
            <a:off x="4463417" y="4409979"/>
            <a:ext cx="790540" cy="584704"/>
          </a:xfrm>
          <a:prstGeom prst="rect">
            <a:avLst/>
          </a:prstGeom>
        </p:spPr>
      </p:pic>
      <p:grpSp>
        <p:nvGrpSpPr>
          <p:cNvPr id="48" name="Group 47">
            <a:extLst>
              <a:ext uri="{FF2B5EF4-FFF2-40B4-BE49-F238E27FC236}">
                <a16:creationId xmlns:a16="http://schemas.microsoft.com/office/drawing/2014/main" id="{87A88757-3777-2643-A79D-B47178B4209E}"/>
              </a:ext>
            </a:extLst>
          </p:cNvPr>
          <p:cNvGrpSpPr/>
          <p:nvPr/>
        </p:nvGrpSpPr>
        <p:grpSpPr>
          <a:xfrm>
            <a:off x="8016480" y="4532388"/>
            <a:ext cx="790540" cy="1033345"/>
            <a:chOff x="8271767" y="1842347"/>
            <a:chExt cx="1662014" cy="1351131"/>
          </a:xfrm>
        </p:grpSpPr>
        <p:pic>
          <p:nvPicPr>
            <p:cNvPr id="49" name="Picture 48" descr="A screenshot of a computer screen&#13;&#10;&#13;&#10;Description automatically generated">
              <a:extLst>
                <a:ext uri="{FF2B5EF4-FFF2-40B4-BE49-F238E27FC236}">
                  <a16:creationId xmlns:a16="http://schemas.microsoft.com/office/drawing/2014/main" id="{D08D63CC-7B2E-B34D-B842-6023DB68B484}"/>
                </a:ext>
              </a:extLst>
            </p:cNvPr>
            <p:cNvPicPr>
              <a:picLocks noChangeAspect="1"/>
            </p:cNvPicPr>
            <p:nvPr/>
          </p:nvPicPr>
          <p:blipFill rotWithShape="1">
            <a:blip r:embed="rId5"/>
            <a:srcRect l="39422" t="54617" r="36634" b="21904"/>
            <a:stretch/>
          </p:blipFill>
          <p:spPr>
            <a:xfrm>
              <a:off x="8271767" y="2345033"/>
              <a:ext cx="1662014" cy="848445"/>
            </a:xfrm>
            <a:prstGeom prst="rect">
              <a:avLst/>
            </a:prstGeom>
          </p:spPr>
        </p:pic>
        <p:sp>
          <p:nvSpPr>
            <p:cNvPr id="50" name="TextBox 49">
              <a:extLst>
                <a:ext uri="{FF2B5EF4-FFF2-40B4-BE49-F238E27FC236}">
                  <a16:creationId xmlns:a16="http://schemas.microsoft.com/office/drawing/2014/main" id="{1CEA367F-C86C-1845-9DBA-3C8F7FF47F5F}"/>
                </a:ext>
              </a:extLst>
            </p:cNvPr>
            <p:cNvSpPr txBox="1"/>
            <p:nvPr/>
          </p:nvSpPr>
          <p:spPr>
            <a:xfrm>
              <a:off x="8274114" y="1842347"/>
              <a:ext cx="291040" cy="499768"/>
            </a:xfrm>
            <a:prstGeom prst="rect">
              <a:avLst/>
            </a:prstGeom>
            <a:noFill/>
          </p:spPr>
          <p:txBody>
            <a:bodyPr wrap="none" rtlCol="0">
              <a:spAutoFit/>
            </a:bodyPr>
            <a:lstStyle/>
            <a:p>
              <a:endParaRPr lang="en-US" dirty="0"/>
            </a:p>
          </p:txBody>
        </p:sp>
      </p:grpSp>
      <p:pic>
        <p:nvPicPr>
          <p:cNvPr id="51" name="Picture 50" descr="A screenshot of a computer screen&#13;&#10;&#13;&#10;Description automatically generated">
            <a:extLst>
              <a:ext uri="{FF2B5EF4-FFF2-40B4-BE49-F238E27FC236}">
                <a16:creationId xmlns:a16="http://schemas.microsoft.com/office/drawing/2014/main" id="{797235F6-A3F0-D64F-B81A-2DE46B1BE94B}"/>
              </a:ext>
            </a:extLst>
          </p:cNvPr>
          <p:cNvPicPr>
            <a:picLocks noChangeAspect="1"/>
          </p:cNvPicPr>
          <p:nvPr/>
        </p:nvPicPr>
        <p:blipFill rotWithShape="1">
          <a:blip r:embed="rId5"/>
          <a:srcRect l="20087" t="13680" r="39969" b="48027"/>
          <a:stretch/>
        </p:blipFill>
        <p:spPr>
          <a:xfrm>
            <a:off x="8016480" y="2676348"/>
            <a:ext cx="790540" cy="584704"/>
          </a:xfrm>
          <a:prstGeom prst="rect">
            <a:avLst/>
          </a:prstGeom>
        </p:spPr>
      </p:pic>
      <p:pic>
        <p:nvPicPr>
          <p:cNvPr id="52" name="Picture 51" descr="A screenshot of a computer screen&#13;&#10;&#13;&#10;Description automatically generated">
            <a:extLst>
              <a:ext uri="{FF2B5EF4-FFF2-40B4-BE49-F238E27FC236}">
                <a16:creationId xmlns:a16="http://schemas.microsoft.com/office/drawing/2014/main" id="{3EE3A048-4D3E-E946-8D62-02AACFB6C141}"/>
              </a:ext>
            </a:extLst>
          </p:cNvPr>
          <p:cNvPicPr>
            <a:picLocks noChangeAspect="1"/>
          </p:cNvPicPr>
          <p:nvPr/>
        </p:nvPicPr>
        <p:blipFill rotWithShape="1">
          <a:blip r:embed="rId5"/>
          <a:srcRect l="20087" t="13680" r="39969" b="48027"/>
          <a:stretch/>
        </p:blipFill>
        <p:spPr>
          <a:xfrm>
            <a:off x="8016480" y="3247398"/>
            <a:ext cx="790540" cy="584704"/>
          </a:xfrm>
          <a:prstGeom prst="rect">
            <a:avLst/>
          </a:prstGeom>
        </p:spPr>
      </p:pic>
      <p:grpSp>
        <p:nvGrpSpPr>
          <p:cNvPr id="55" name="Group 54">
            <a:extLst>
              <a:ext uri="{FF2B5EF4-FFF2-40B4-BE49-F238E27FC236}">
                <a16:creationId xmlns:a16="http://schemas.microsoft.com/office/drawing/2014/main" id="{9D618C44-C5E0-6D48-B343-C5909F0AFBD6}"/>
              </a:ext>
            </a:extLst>
          </p:cNvPr>
          <p:cNvGrpSpPr/>
          <p:nvPr/>
        </p:nvGrpSpPr>
        <p:grpSpPr>
          <a:xfrm>
            <a:off x="8016480" y="3961338"/>
            <a:ext cx="790540" cy="1033345"/>
            <a:chOff x="8271767" y="1842347"/>
            <a:chExt cx="1662014" cy="1351131"/>
          </a:xfrm>
        </p:grpSpPr>
        <p:pic>
          <p:nvPicPr>
            <p:cNvPr id="56" name="Picture 55" descr="A screenshot of a computer screen&#13;&#10;&#13;&#10;Description automatically generated">
              <a:extLst>
                <a:ext uri="{FF2B5EF4-FFF2-40B4-BE49-F238E27FC236}">
                  <a16:creationId xmlns:a16="http://schemas.microsoft.com/office/drawing/2014/main" id="{A54223C2-F92C-E445-ACC9-1E1168DCBBF0}"/>
                </a:ext>
              </a:extLst>
            </p:cNvPr>
            <p:cNvPicPr>
              <a:picLocks noChangeAspect="1"/>
            </p:cNvPicPr>
            <p:nvPr/>
          </p:nvPicPr>
          <p:blipFill rotWithShape="1">
            <a:blip r:embed="rId5"/>
            <a:srcRect l="39422" t="54617" r="36634" b="21904"/>
            <a:stretch/>
          </p:blipFill>
          <p:spPr>
            <a:xfrm>
              <a:off x="8271767" y="2345033"/>
              <a:ext cx="1662014" cy="848445"/>
            </a:xfrm>
            <a:prstGeom prst="rect">
              <a:avLst/>
            </a:prstGeom>
          </p:spPr>
        </p:pic>
        <p:sp>
          <p:nvSpPr>
            <p:cNvPr id="57" name="TextBox 56">
              <a:extLst>
                <a:ext uri="{FF2B5EF4-FFF2-40B4-BE49-F238E27FC236}">
                  <a16:creationId xmlns:a16="http://schemas.microsoft.com/office/drawing/2014/main" id="{580E0CF9-56E9-7449-9CDF-8A2225CD9DDD}"/>
                </a:ext>
              </a:extLst>
            </p:cNvPr>
            <p:cNvSpPr txBox="1"/>
            <p:nvPr/>
          </p:nvSpPr>
          <p:spPr>
            <a:xfrm>
              <a:off x="8274114" y="1842347"/>
              <a:ext cx="291040" cy="499768"/>
            </a:xfrm>
            <a:prstGeom prst="rect">
              <a:avLst/>
            </a:prstGeom>
            <a:noFill/>
          </p:spPr>
          <p:txBody>
            <a:bodyPr wrap="none" rtlCol="0">
              <a:spAutoFit/>
            </a:bodyPr>
            <a:lstStyle/>
            <a:p>
              <a:endParaRPr lang="en-US" dirty="0"/>
            </a:p>
          </p:txBody>
        </p:sp>
      </p:grpSp>
      <p:grpSp>
        <p:nvGrpSpPr>
          <p:cNvPr id="58" name="Group 57">
            <a:extLst>
              <a:ext uri="{FF2B5EF4-FFF2-40B4-BE49-F238E27FC236}">
                <a16:creationId xmlns:a16="http://schemas.microsoft.com/office/drawing/2014/main" id="{0BA01A55-66AC-A842-8086-4594D420A66C}"/>
              </a:ext>
            </a:extLst>
          </p:cNvPr>
          <p:cNvGrpSpPr/>
          <p:nvPr/>
        </p:nvGrpSpPr>
        <p:grpSpPr>
          <a:xfrm>
            <a:off x="8016480" y="3408881"/>
            <a:ext cx="790540" cy="1033345"/>
            <a:chOff x="8271767" y="1842347"/>
            <a:chExt cx="1662014" cy="1351131"/>
          </a:xfrm>
        </p:grpSpPr>
        <p:pic>
          <p:nvPicPr>
            <p:cNvPr id="59" name="Picture 58" descr="A screenshot of a computer screen&#13;&#10;&#13;&#10;Description automatically generated">
              <a:extLst>
                <a:ext uri="{FF2B5EF4-FFF2-40B4-BE49-F238E27FC236}">
                  <a16:creationId xmlns:a16="http://schemas.microsoft.com/office/drawing/2014/main" id="{889372FF-404E-DF44-AEC5-90609086FD42}"/>
                </a:ext>
              </a:extLst>
            </p:cNvPr>
            <p:cNvPicPr>
              <a:picLocks noChangeAspect="1"/>
            </p:cNvPicPr>
            <p:nvPr/>
          </p:nvPicPr>
          <p:blipFill rotWithShape="1">
            <a:blip r:embed="rId5"/>
            <a:srcRect l="39422" t="54617" r="36634" b="21904"/>
            <a:stretch/>
          </p:blipFill>
          <p:spPr>
            <a:xfrm>
              <a:off x="8271767" y="2345033"/>
              <a:ext cx="1662014" cy="848445"/>
            </a:xfrm>
            <a:prstGeom prst="rect">
              <a:avLst/>
            </a:prstGeom>
          </p:spPr>
        </p:pic>
        <p:sp>
          <p:nvSpPr>
            <p:cNvPr id="60" name="TextBox 59">
              <a:extLst>
                <a:ext uri="{FF2B5EF4-FFF2-40B4-BE49-F238E27FC236}">
                  <a16:creationId xmlns:a16="http://schemas.microsoft.com/office/drawing/2014/main" id="{03471D85-AA7D-864F-AE03-0FC6233C90C5}"/>
                </a:ext>
              </a:extLst>
            </p:cNvPr>
            <p:cNvSpPr txBox="1"/>
            <p:nvPr/>
          </p:nvSpPr>
          <p:spPr>
            <a:xfrm>
              <a:off x="8274114" y="1842347"/>
              <a:ext cx="291040" cy="499768"/>
            </a:xfrm>
            <a:prstGeom prst="rect">
              <a:avLst/>
            </a:prstGeom>
            <a:noFill/>
          </p:spPr>
          <p:txBody>
            <a:bodyPr wrap="none" rtlCol="0">
              <a:spAutoFit/>
            </a:bodyPr>
            <a:lstStyle/>
            <a:p>
              <a:endParaRPr lang="en-US" dirty="0"/>
            </a:p>
          </p:txBody>
        </p:sp>
      </p:grpSp>
      <p:sp>
        <p:nvSpPr>
          <p:cNvPr id="61" name="TextBox 60">
            <a:extLst>
              <a:ext uri="{FF2B5EF4-FFF2-40B4-BE49-F238E27FC236}">
                <a16:creationId xmlns:a16="http://schemas.microsoft.com/office/drawing/2014/main" id="{42653BB0-4CD7-924B-88CD-6BAB388F71CA}"/>
              </a:ext>
            </a:extLst>
          </p:cNvPr>
          <p:cNvSpPr txBox="1"/>
          <p:nvPr/>
        </p:nvSpPr>
        <p:spPr>
          <a:xfrm>
            <a:off x="3887535" y="738220"/>
            <a:ext cx="689612" cy="523220"/>
          </a:xfrm>
          <a:prstGeom prst="rect">
            <a:avLst/>
          </a:prstGeom>
          <a:noFill/>
        </p:spPr>
        <p:txBody>
          <a:bodyPr wrap="none" rtlCol="0">
            <a:spAutoFit/>
          </a:bodyPr>
          <a:lstStyle/>
          <a:p>
            <a:r>
              <a:rPr lang="en-US" sz="2800" dirty="0"/>
              <a:t>2/3</a:t>
            </a:r>
          </a:p>
        </p:txBody>
      </p:sp>
      <p:sp>
        <p:nvSpPr>
          <p:cNvPr id="62" name="TextBox 61">
            <a:extLst>
              <a:ext uri="{FF2B5EF4-FFF2-40B4-BE49-F238E27FC236}">
                <a16:creationId xmlns:a16="http://schemas.microsoft.com/office/drawing/2014/main" id="{BB91EFD8-7C3B-7941-9E68-704BE0B28B5A}"/>
              </a:ext>
            </a:extLst>
          </p:cNvPr>
          <p:cNvSpPr txBox="1"/>
          <p:nvPr/>
        </p:nvSpPr>
        <p:spPr>
          <a:xfrm>
            <a:off x="8086813" y="772127"/>
            <a:ext cx="689612" cy="523220"/>
          </a:xfrm>
          <a:prstGeom prst="rect">
            <a:avLst/>
          </a:prstGeom>
          <a:noFill/>
        </p:spPr>
        <p:txBody>
          <a:bodyPr wrap="none" rtlCol="0">
            <a:spAutoFit/>
          </a:bodyPr>
          <a:lstStyle/>
          <a:p>
            <a:r>
              <a:rPr lang="en-US" sz="2800" dirty="0"/>
              <a:t>1/3</a:t>
            </a:r>
          </a:p>
        </p:txBody>
      </p:sp>
      <p:grpSp>
        <p:nvGrpSpPr>
          <p:cNvPr id="64" name="Group 63">
            <a:extLst>
              <a:ext uri="{FF2B5EF4-FFF2-40B4-BE49-F238E27FC236}">
                <a16:creationId xmlns:a16="http://schemas.microsoft.com/office/drawing/2014/main" id="{043324CD-B042-0943-B623-201A4A6254B1}"/>
              </a:ext>
            </a:extLst>
          </p:cNvPr>
          <p:cNvGrpSpPr/>
          <p:nvPr/>
        </p:nvGrpSpPr>
        <p:grpSpPr>
          <a:xfrm>
            <a:off x="2294448" y="2604374"/>
            <a:ext cx="6877452" cy="2368542"/>
            <a:chOff x="2294448" y="2604374"/>
            <a:chExt cx="6877452" cy="2368542"/>
          </a:xfrm>
        </p:grpSpPr>
        <p:sp>
          <p:nvSpPr>
            <p:cNvPr id="29" name="Rectangle 28">
              <a:extLst>
                <a:ext uri="{FF2B5EF4-FFF2-40B4-BE49-F238E27FC236}">
                  <a16:creationId xmlns:a16="http://schemas.microsoft.com/office/drawing/2014/main" id="{0CC83618-9A94-4549-86AB-6FC2B8118B5A}"/>
                </a:ext>
              </a:extLst>
            </p:cNvPr>
            <p:cNvSpPr/>
            <p:nvPr/>
          </p:nvSpPr>
          <p:spPr>
            <a:xfrm>
              <a:off x="2294448" y="2604375"/>
              <a:ext cx="3306252" cy="2368541"/>
            </a:xfrm>
            <a:prstGeom prst="rect">
              <a:avLst/>
            </a:prstGeom>
            <a:solidFill>
              <a:srgbClr val="00B050">
                <a:alpha val="28000"/>
              </a:srgbClr>
            </a:solidFill>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p>
          </p:txBody>
        </p:sp>
        <p:sp>
          <p:nvSpPr>
            <p:cNvPr id="63" name="Rectangle 62">
              <a:extLst>
                <a:ext uri="{FF2B5EF4-FFF2-40B4-BE49-F238E27FC236}">
                  <a16:creationId xmlns:a16="http://schemas.microsoft.com/office/drawing/2014/main" id="{C94C52D9-4B52-914A-9526-D1972E3D467B}"/>
                </a:ext>
              </a:extLst>
            </p:cNvPr>
            <p:cNvSpPr/>
            <p:nvPr/>
          </p:nvSpPr>
          <p:spPr>
            <a:xfrm>
              <a:off x="5600699" y="2604374"/>
              <a:ext cx="3571201" cy="1266802"/>
            </a:xfrm>
            <a:prstGeom prst="rect">
              <a:avLst/>
            </a:prstGeom>
            <a:solidFill>
              <a:srgbClr val="00B050">
                <a:alpha val="28000"/>
              </a:srgbClr>
            </a:solidFill>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p>
          </p:txBody>
        </p:sp>
      </p:grpSp>
      <p:sp>
        <p:nvSpPr>
          <p:cNvPr id="65" name="Rectangle 64">
            <a:extLst>
              <a:ext uri="{FF2B5EF4-FFF2-40B4-BE49-F238E27FC236}">
                <a16:creationId xmlns:a16="http://schemas.microsoft.com/office/drawing/2014/main" id="{187CA4CE-0293-9841-B928-0EE3D813E5B6}"/>
              </a:ext>
            </a:extLst>
          </p:cNvPr>
          <p:cNvSpPr/>
          <p:nvPr/>
        </p:nvSpPr>
        <p:spPr>
          <a:xfrm>
            <a:off x="5581649" y="3819879"/>
            <a:ext cx="3571201" cy="2097162"/>
          </a:xfrm>
          <a:prstGeom prst="rect">
            <a:avLst/>
          </a:prstGeom>
          <a:solidFill>
            <a:srgbClr val="FF0000">
              <a:alpha val="28000"/>
            </a:srgbClr>
          </a:solidFill>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p>
        </p:txBody>
      </p:sp>
      <p:sp>
        <p:nvSpPr>
          <p:cNvPr id="66" name="Rectangle 65">
            <a:extLst>
              <a:ext uri="{FF2B5EF4-FFF2-40B4-BE49-F238E27FC236}">
                <a16:creationId xmlns:a16="http://schemas.microsoft.com/office/drawing/2014/main" id="{B40D603D-7BB2-A04A-B670-BF6C54C3D3F7}"/>
              </a:ext>
            </a:extLst>
          </p:cNvPr>
          <p:cNvSpPr/>
          <p:nvPr/>
        </p:nvSpPr>
        <p:spPr>
          <a:xfrm>
            <a:off x="2294448" y="4980029"/>
            <a:ext cx="3287201" cy="943839"/>
          </a:xfrm>
          <a:prstGeom prst="rect">
            <a:avLst/>
          </a:prstGeom>
          <a:solidFill>
            <a:srgbClr val="FF0000">
              <a:alpha val="28000"/>
            </a:srgbClr>
          </a:solidFill>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34483348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5"/>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9"/>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0"/>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41"/>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4"/>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45"/>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46"/>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47"/>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6"/>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7"/>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8"/>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51"/>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52"/>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55"/>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58"/>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64"/>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65"/>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6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26" grpId="0"/>
      <p:bldP spid="27" grpId="0"/>
      <p:bldP spid="65" grpId="0" animBg="1"/>
      <p:bldP spid="66"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shot of a computer&#13;&#10;&#13;&#10;Description automatically generated">
            <a:extLst>
              <a:ext uri="{FF2B5EF4-FFF2-40B4-BE49-F238E27FC236}">
                <a16:creationId xmlns:a16="http://schemas.microsoft.com/office/drawing/2014/main" id="{8B32CC06-40AA-8444-BF1A-3E509D8D5D88}"/>
              </a:ext>
            </a:extLst>
          </p:cNvPr>
          <p:cNvPicPr>
            <a:picLocks noChangeAspect="1"/>
          </p:cNvPicPr>
          <p:nvPr/>
        </p:nvPicPr>
        <p:blipFill rotWithShape="1">
          <a:blip r:embed="rId2">
            <a:extLst>
              <a:ext uri="{BEBA8EAE-BF5A-486C-A8C5-ECC9F3942E4B}">
                <a14:imgProps xmlns:a14="http://schemas.microsoft.com/office/drawing/2010/main">
                  <a14:imgLayer r:embed="rId3">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714480" y="1393097"/>
            <a:ext cx="1985284" cy="1250823"/>
          </a:xfrm>
          <a:prstGeom prst="rect">
            <a:avLst/>
          </a:prstGeom>
        </p:spPr>
      </p:pic>
      <p:pic>
        <p:nvPicPr>
          <p:cNvPr id="5" name="Picture 4" descr="A screenshot of a computer&#13;&#10;&#13;&#10;Description automatically generated">
            <a:extLst>
              <a:ext uri="{FF2B5EF4-FFF2-40B4-BE49-F238E27FC236}">
                <a16:creationId xmlns:a16="http://schemas.microsoft.com/office/drawing/2014/main" id="{D08E4476-23AA-4346-95F9-4E49B3D4C9CF}"/>
              </a:ext>
            </a:extLst>
          </p:cNvPr>
          <p:cNvPicPr>
            <a:picLocks noChangeAspect="1"/>
          </p:cNvPicPr>
          <p:nvPr/>
        </p:nvPicPr>
        <p:blipFill rotWithShape="1">
          <a:blip r:embed="rId4">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5985822" y="1372266"/>
            <a:ext cx="1839007" cy="1325563"/>
          </a:xfrm>
          <a:prstGeom prst="rect">
            <a:avLst/>
          </a:prstGeom>
        </p:spPr>
      </p:pic>
      <p:pic>
        <p:nvPicPr>
          <p:cNvPr id="30" name="Picture 29" descr="A screenshot of a computer&#13;&#10;&#13;&#10;Description automatically generated">
            <a:extLst>
              <a:ext uri="{FF2B5EF4-FFF2-40B4-BE49-F238E27FC236}">
                <a16:creationId xmlns:a16="http://schemas.microsoft.com/office/drawing/2014/main" id="{5978CF45-D6B2-FE41-87E8-61FCE9D3B6A5}"/>
              </a:ext>
            </a:extLst>
          </p:cNvPr>
          <p:cNvPicPr>
            <a:picLocks noChangeAspect="1"/>
          </p:cNvPicPr>
          <p:nvPr/>
        </p:nvPicPr>
        <p:blipFill rotWithShape="1">
          <a:blip r:embed="rId2">
            <a:extLst>
              <a:ext uri="{BEBA8EAE-BF5A-486C-A8C5-ECC9F3942E4B}">
                <a14:imgProps xmlns:a14="http://schemas.microsoft.com/office/drawing/2010/main">
                  <a14:imgLayer r:embed="rId5">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2357509" y="1410703"/>
            <a:ext cx="1985284" cy="1250823"/>
          </a:xfrm>
          <a:prstGeom prst="rect">
            <a:avLst/>
          </a:prstGeom>
        </p:spPr>
      </p:pic>
      <p:pic>
        <p:nvPicPr>
          <p:cNvPr id="34" name="Picture 33" descr="A screenshot of a computer screen&#13;&#10;&#13;&#10;Description automatically generated">
            <a:extLst>
              <a:ext uri="{FF2B5EF4-FFF2-40B4-BE49-F238E27FC236}">
                <a16:creationId xmlns:a16="http://schemas.microsoft.com/office/drawing/2014/main" id="{9DB24D34-F22E-EC43-80C3-72FE60ECB212}"/>
              </a:ext>
            </a:extLst>
          </p:cNvPr>
          <p:cNvPicPr>
            <a:picLocks noChangeAspect="1"/>
          </p:cNvPicPr>
          <p:nvPr/>
        </p:nvPicPr>
        <p:blipFill rotWithShape="1">
          <a:blip r:embed="rId6"/>
          <a:srcRect l="20087" t="13680" r="39969" b="48027"/>
          <a:stretch/>
        </p:blipFill>
        <p:spPr>
          <a:xfrm>
            <a:off x="1311852" y="2711732"/>
            <a:ext cx="790540" cy="584704"/>
          </a:xfrm>
          <a:prstGeom prst="rect">
            <a:avLst/>
          </a:prstGeom>
        </p:spPr>
      </p:pic>
      <p:pic>
        <p:nvPicPr>
          <p:cNvPr id="35" name="Picture 34" descr="A screenshot of a computer screen&#13;&#10;&#13;&#10;Description automatically generated">
            <a:extLst>
              <a:ext uri="{FF2B5EF4-FFF2-40B4-BE49-F238E27FC236}">
                <a16:creationId xmlns:a16="http://schemas.microsoft.com/office/drawing/2014/main" id="{02B67907-CA87-0D44-AFEF-F3EE8CC5E1B6}"/>
              </a:ext>
            </a:extLst>
          </p:cNvPr>
          <p:cNvPicPr>
            <a:picLocks noChangeAspect="1"/>
          </p:cNvPicPr>
          <p:nvPr/>
        </p:nvPicPr>
        <p:blipFill rotWithShape="1">
          <a:blip r:embed="rId6"/>
          <a:srcRect l="20087" t="13680" r="39969" b="48027"/>
          <a:stretch/>
        </p:blipFill>
        <p:spPr>
          <a:xfrm>
            <a:off x="1311852" y="3282782"/>
            <a:ext cx="790540" cy="584704"/>
          </a:xfrm>
          <a:prstGeom prst="rect">
            <a:avLst/>
          </a:prstGeom>
        </p:spPr>
      </p:pic>
      <p:pic>
        <p:nvPicPr>
          <p:cNvPr id="39" name="Picture 38" descr="A screenshot of a computer screen&#13;&#10;&#13;&#10;Description automatically generated">
            <a:extLst>
              <a:ext uri="{FF2B5EF4-FFF2-40B4-BE49-F238E27FC236}">
                <a16:creationId xmlns:a16="http://schemas.microsoft.com/office/drawing/2014/main" id="{7C055F4E-5D17-9242-A0FF-DFA2BE46C115}"/>
              </a:ext>
            </a:extLst>
          </p:cNvPr>
          <p:cNvPicPr>
            <a:picLocks noChangeAspect="1"/>
          </p:cNvPicPr>
          <p:nvPr/>
        </p:nvPicPr>
        <p:blipFill rotWithShape="1">
          <a:blip r:embed="rId6"/>
          <a:srcRect l="20087" t="13680" r="39969" b="48027"/>
          <a:stretch/>
        </p:blipFill>
        <p:spPr>
          <a:xfrm>
            <a:off x="1311852" y="3874313"/>
            <a:ext cx="790540" cy="584704"/>
          </a:xfrm>
          <a:prstGeom prst="rect">
            <a:avLst/>
          </a:prstGeom>
        </p:spPr>
      </p:pic>
      <p:pic>
        <p:nvPicPr>
          <p:cNvPr id="40" name="Picture 39" descr="A screenshot of a computer screen&#13;&#10;&#13;&#10;Description automatically generated">
            <a:extLst>
              <a:ext uri="{FF2B5EF4-FFF2-40B4-BE49-F238E27FC236}">
                <a16:creationId xmlns:a16="http://schemas.microsoft.com/office/drawing/2014/main" id="{F85E531D-06C0-0D4C-A2C6-5DFDA8CD2C9A}"/>
              </a:ext>
            </a:extLst>
          </p:cNvPr>
          <p:cNvPicPr>
            <a:picLocks noChangeAspect="1"/>
          </p:cNvPicPr>
          <p:nvPr/>
        </p:nvPicPr>
        <p:blipFill rotWithShape="1">
          <a:blip r:embed="rId6"/>
          <a:srcRect l="20087" t="13680" r="39969" b="48027"/>
          <a:stretch/>
        </p:blipFill>
        <p:spPr>
          <a:xfrm>
            <a:off x="1311852" y="4445363"/>
            <a:ext cx="790540" cy="584704"/>
          </a:xfrm>
          <a:prstGeom prst="rect">
            <a:avLst/>
          </a:prstGeom>
        </p:spPr>
      </p:pic>
      <p:pic>
        <p:nvPicPr>
          <p:cNvPr id="44" name="Picture 43" descr="A screenshot of a computer screen&#13;&#10;&#13;&#10;Description automatically generated">
            <a:extLst>
              <a:ext uri="{FF2B5EF4-FFF2-40B4-BE49-F238E27FC236}">
                <a16:creationId xmlns:a16="http://schemas.microsoft.com/office/drawing/2014/main" id="{FD0BCA65-B9E5-6545-BF3A-62B619CB9204}"/>
              </a:ext>
            </a:extLst>
          </p:cNvPr>
          <p:cNvPicPr>
            <a:picLocks noChangeAspect="1"/>
          </p:cNvPicPr>
          <p:nvPr/>
        </p:nvPicPr>
        <p:blipFill rotWithShape="1">
          <a:blip r:embed="rId6"/>
          <a:srcRect l="20087" t="13680" r="39969" b="48027"/>
          <a:stretch/>
        </p:blipFill>
        <p:spPr>
          <a:xfrm>
            <a:off x="2920367" y="2733498"/>
            <a:ext cx="790540" cy="584704"/>
          </a:xfrm>
          <a:prstGeom prst="rect">
            <a:avLst/>
          </a:prstGeom>
        </p:spPr>
      </p:pic>
      <p:pic>
        <p:nvPicPr>
          <p:cNvPr id="45" name="Picture 44" descr="A screenshot of a computer screen&#13;&#10;&#13;&#10;Description automatically generated">
            <a:extLst>
              <a:ext uri="{FF2B5EF4-FFF2-40B4-BE49-F238E27FC236}">
                <a16:creationId xmlns:a16="http://schemas.microsoft.com/office/drawing/2014/main" id="{0CAF24B1-CA70-1043-A28D-DADAEE8BA500}"/>
              </a:ext>
            </a:extLst>
          </p:cNvPr>
          <p:cNvPicPr>
            <a:picLocks noChangeAspect="1"/>
          </p:cNvPicPr>
          <p:nvPr/>
        </p:nvPicPr>
        <p:blipFill rotWithShape="1">
          <a:blip r:embed="rId6"/>
          <a:srcRect l="20087" t="13680" r="39969" b="48027"/>
          <a:stretch/>
        </p:blipFill>
        <p:spPr>
          <a:xfrm>
            <a:off x="2920367" y="3304548"/>
            <a:ext cx="790540" cy="584704"/>
          </a:xfrm>
          <a:prstGeom prst="rect">
            <a:avLst/>
          </a:prstGeom>
        </p:spPr>
      </p:pic>
      <p:pic>
        <p:nvPicPr>
          <p:cNvPr id="46" name="Picture 45" descr="A screenshot of a computer screen&#13;&#10;&#13;&#10;Description automatically generated">
            <a:extLst>
              <a:ext uri="{FF2B5EF4-FFF2-40B4-BE49-F238E27FC236}">
                <a16:creationId xmlns:a16="http://schemas.microsoft.com/office/drawing/2014/main" id="{088A2F3D-362E-3E4F-8445-F9AED5CE0872}"/>
              </a:ext>
            </a:extLst>
          </p:cNvPr>
          <p:cNvPicPr>
            <a:picLocks noChangeAspect="1"/>
          </p:cNvPicPr>
          <p:nvPr/>
        </p:nvPicPr>
        <p:blipFill rotWithShape="1">
          <a:blip r:embed="rId6"/>
          <a:srcRect l="20087" t="13680" r="39969" b="48027"/>
          <a:stretch/>
        </p:blipFill>
        <p:spPr>
          <a:xfrm>
            <a:off x="2920367" y="3896079"/>
            <a:ext cx="790540" cy="584704"/>
          </a:xfrm>
          <a:prstGeom prst="rect">
            <a:avLst/>
          </a:prstGeom>
        </p:spPr>
      </p:pic>
      <p:pic>
        <p:nvPicPr>
          <p:cNvPr id="47" name="Picture 46" descr="A screenshot of a computer screen&#13;&#10;&#13;&#10;Description automatically generated">
            <a:extLst>
              <a:ext uri="{FF2B5EF4-FFF2-40B4-BE49-F238E27FC236}">
                <a16:creationId xmlns:a16="http://schemas.microsoft.com/office/drawing/2014/main" id="{4086D89D-9882-A441-89ED-05DCB1CF6145}"/>
              </a:ext>
            </a:extLst>
          </p:cNvPr>
          <p:cNvPicPr>
            <a:picLocks noChangeAspect="1"/>
          </p:cNvPicPr>
          <p:nvPr/>
        </p:nvPicPr>
        <p:blipFill rotWithShape="1">
          <a:blip r:embed="rId6"/>
          <a:srcRect l="20087" t="13680" r="39969" b="48027"/>
          <a:stretch/>
        </p:blipFill>
        <p:spPr>
          <a:xfrm>
            <a:off x="2920367" y="4467129"/>
            <a:ext cx="790540" cy="584704"/>
          </a:xfrm>
          <a:prstGeom prst="rect">
            <a:avLst/>
          </a:prstGeom>
        </p:spPr>
      </p:pic>
      <p:pic>
        <p:nvPicPr>
          <p:cNvPr id="51" name="Picture 50" descr="A screenshot of a computer screen&#13;&#10;&#13;&#10;Description automatically generated">
            <a:extLst>
              <a:ext uri="{FF2B5EF4-FFF2-40B4-BE49-F238E27FC236}">
                <a16:creationId xmlns:a16="http://schemas.microsoft.com/office/drawing/2014/main" id="{797235F6-A3F0-D64F-B81A-2DE46B1BE94B}"/>
              </a:ext>
            </a:extLst>
          </p:cNvPr>
          <p:cNvPicPr>
            <a:picLocks noChangeAspect="1"/>
          </p:cNvPicPr>
          <p:nvPr/>
        </p:nvPicPr>
        <p:blipFill rotWithShape="1">
          <a:blip r:embed="rId6"/>
          <a:srcRect l="20087" t="13680" r="39969" b="48027"/>
          <a:stretch/>
        </p:blipFill>
        <p:spPr>
          <a:xfrm>
            <a:off x="6473430" y="2733498"/>
            <a:ext cx="790540" cy="584704"/>
          </a:xfrm>
          <a:prstGeom prst="rect">
            <a:avLst/>
          </a:prstGeom>
        </p:spPr>
      </p:pic>
      <p:pic>
        <p:nvPicPr>
          <p:cNvPr id="52" name="Picture 51" descr="A screenshot of a computer screen&#13;&#10;&#13;&#10;Description automatically generated">
            <a:extLst>
              <a:ext uri="{FF2B5EF4-FFF2-40B4-BE49-F238E27FC236}">
                <a16:creationId xmlns:a16="http://schemas.microsoft.com/office/drawing/2014/main" id="{3EE3A048-4D3E-E946-8D62-02AACFB6C141}"/>
              </a:ext>
            </a:extLst>
          </p:cNvPr>
          <p:cNvPicPr>
            <a:picLocks noChangeAspect="1"/>
          </p:cNvPicPr>
          <p:nvPr/>
        </p:nvPicPr>
        <p:blipFill rotWithShape="1">
          <a:blip r:embed="rId6"/>
          <a:srcRect l="20087" t="13680" r="39969" b="48027"/>
          <a:stretch/>
        </p:blipFill>
        <p:spPr>
          <a:xfrm>
            <a:off x="6473430" y="3304548"/>
            <a:ext cx="790540" cy="584704"/>
          </a:xfrm>
          <a:prstGeom prst="rect">
            <a:avLst/>
          </a:prstGeom>
        </p:spPr>
      </p:pic>
      <p:sp>
        <p:nvSpPr>
          <p:cNvPr id="61" name="TextBox 60">
            <a:extLst>
              <a:ext uri="{FF2B5EF4-FFF2-40B4-BE49-F238E27FC236}">
                <a16:creationId xmlns:a16="http://schemas.microsoft.com/office/drawing/2014/main" id="{42653BB0-4CD7-924B-88CD-6BAB388F71CA}"/>
              </a:ext>
            </a:extLst>
          </p:cNvPr>
          <p:cNvSpPr txBox="1"/>
          <p:nvPr/>
        </p:nvSpPr>
        <p:spPr>
          <a:xfrm>
            <a:off x="2344485" y="795370"/>
            <a:ext cx="689612" cy="523220"/>
          </a:xfrm>
          <a:prstGeom prst="rect">
            <a:avLst/>
          </a:prstGeom>
          <a:noFill/>
        </p:spPr>
        <p:txBody>
          <a:bodyPr wrap="none" rtlCol="0">
            <a:spAutoFit/>
          </a:bodyPr>
          <a:lstStyle/>
          <a:p>
            <a:r>
              <a:rPr lang="en-US" sz="2800" dirty="0"/>
              <a:t>2/3</a:t>
            </a:r>
          </a:p>
        </p:txBody>
      </p:sp>
      <p:sp>
        <p:nvSpPr>
          <p:cNvPr id="62" name="TextBox 61">
            <a:extLst>
              <a:ext uri="{FF2B5EF4-FFF2-40B4-BE49-F238E27FC236}">
                <a16:creationId xmlns:a16="http://schemas.microsoft.com/office/drawing/2014/main" id="{BB91EFD8-7C3B-7941-9E68-704BE0B28B5A}"/>
              </a:ext>
            </a:extLst>
          </p:cNvPr>
          <p:cNvSpPr txBox="1"/>
          <p:nvPr/>
        </p:nvSpPr>
        <p:spPr>
          <a:xfrm>
            <a:off x="6543763" y="829277"/>
            <a:ext cx="689612" cy="523220"/>
          </a:xfrm>
          <a:prstGeom prst="rect">
            <a:avLst/>
          </a:prstGeom>
          <a:noFill/>
        </p:spPr>
        <p:txBody>
          <a:bodyPr wrap="none" rtlCol="0">
            <a:spAutoFit/>
          </a:bodyPr>
          <a:lstStyle/>
          <a:p>
            <a:r>
              <a:rPr lang="en-US" sz="2800" dirty="0"/>
              <a:t>1/3</a:t>
            </a:r>
          </a:p>
        </p:txBody>
      </p:sp>
      <p:grpSp>
        <p:nvGrpSpPr>
          <p:cNvPr id="64" name="Group 63">
            <a:extLst>
              <a:ext uri="{FF2B5EF4-FFF2-40B4-BE49-F238E27FC236}">
                <a16:creationId xmlns:a16="http://schemas.microsoft.com/office/drawing/2014/main" id="{043324CD-B042-0943-B623-201A4A6254B1}"/>
              </a:ext>
            </a:extLst>
          </p:cNvPr>
          <p:cNvGrpSpPr/>
          <p:nvPr/>
        </p:nvGrpSpPr>
        <p:grpSpPr>
          <a:xfrm>
            <a:off x="751398" y="2661524"/>
            <a:ext cx="6877452" cy="2368542"/>
            <a:chOff x="2294448" y="2604374"/>
            <a:chExt cx="6877452" cy="2368542"/>
          </a:xfrm>
        </p:grpSpPr>
        <p:sp>
          <p:nvSpPr>
            <p:cNvPr id="29" name="Rectangle 28">
              <a:extLst>
                <a:ext uri="{FF2B5EF4-FFF2-40B4-BE49-F238E27FC236}">
                  <a16:creationId xmlns:a16="http://schemas.microsoft.com/office/drawing/2014/main" id="{0CC83618-9A94-4549-86AB-6FC2B8118B5A}"/>
                </a:ext>
              </a:extLst>
            </p:cNvPr>
            <p:cNvSpPr/>
            <p:nvPr/>
          </p:nvSpPr>
          <p:spPr>
            <a:xfrm>
              <a:off x="2294448" y="2604375"/>
              <a:ext cx="3306252" cy="2368541"/>
            </a:xfrm>
            <a:prstGeom prst="rect">
              <a:avLst/>
            </a:prstGeom>
            <a:solidFill>
              <a:srgbClr val="00B050">
                <a:alpha val="28000"/>
              </a:srgbClr>
            </a:solidFill>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p>
          </p:txBody>
        </p:sp>
        <p:sp>
          <p:nvSpPr>
            <p:cNvPr id="63" name="Rectangle 62">
              <a:extLst>
                <a:ext uri="{FF2B5EF4-FFF2-40B4-BE49-F238E27FC236}">
                  <a16:creationId xmlns:a16="http://schemas.microsoft.com/office/drawing/2014/main" id="{C94C52D9-4B52-914A-9526-D1972E3D467B}"/>
                </a:ext>
              </a:extLst>
            </p:cNvPr>
            <p:cNvSpPr/>
            <p:nvPr/>
          </p:nvSpPr>
          <p:spPr>
            <a:xfrm>
              <a:off x="5600699" y="2604374"/>
              <a:ext cx="3571201" cy="1266802"/>
            </a:xfrm>
            <a:prstGeom prst="rect">
              <a:avLst/>
            </a:prstGeom>
            <a:solidFill>
              <a:srgbClr val="00B050">
                <a:alpha val="28000"/>
              </a:srgbClr>
            </a:solidFill>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p>
          </p:txBody>
        </p:sp>
      </p:grpSp>
      <p:grpSp>
        <p:nvGrpSpPr>
          <p:cNvPr id="3" name="Group 2">
            <a:extLst>
              <a:ext uri="{FF2B5EF4-FFF2-40B4-BE49-F238E27FC236}">
                <a16:creationId xmlns:a16="http://schemas.microsoft.com/office/drawing/2014/main" id="{3A6EF274-E4C8-A344-806F-914BEF5D3E37}"/>
              </a:ext>
            </a:extLst>
          </p:cNvPr>
          <p:cNvGrpSpPr/>
          <p:nvPr/>
        </p:nvGrpSpPr>
        <p:grpSpPr>
          <a:xfrm>
            <a:off x="8035171" y="2547870"/>
            <a:ext cx="4229043" cy="769441"/>
            <a:chOff x="8035171" y="2547870"/>
            <a:chExt cx="4229043" cy="769441"/>
          </a:xfrm>
        </p:grpSpPr>
        <p:sp>
          <p:nvSpPr>
            <p:cNvPr id="53" name="TextBox 52">
              <a:extLst>
                <a:ext uri="{FF2B5EF4-FFF2-40B4-BE49-F238E27FC236}">
                  <a16:creationId xmlns:a16="http://schemas.microsoft.com/office/drawing/2014/main" id="{A571EABB-EEC0-9947-9867-85253A1E0AF9}"/>
                </a:ext>
              </a:extLst>
            </p:cNvPr>
            <p:cNvSpPr txBox="1"/>
            <p:nvPr/>
          </p:nvSpPr>
          <p:spPr>
            <a:xfrm>
              <a:off x="8035171" y="2547870"/>
              <a:ext cx="4229043" cy="769441"/>
            </a:xfrm>
            <a:prstGeom prst="rect">
              <a:avLst/>
            </a:prstGeom>
            <a:noFill/>
          </p:spPr>
          <p:txBody>
            <a:bodyPr wrap="none" rtlCol="0">
              <a:spAutoFit/>
            </a:bodyPr>
            <a:lstStyle/>
            <a:p>
              <a:r>
                <a:rPr lang="en-US" sz="4400" dirty="0"/>
                <a:t>P(      |     ) = 8/10 </a:t>
              </a:r>
            </a:p>
          </p:txBody>
        </p:sp>
        <p:pic>
          <p:nvPicPr>
            <p:cNvPr id="67" name="Picture 66" descr="A screenshot of a computer&#13;&#10;&#13;&#10;Description automatically generated">
              <a:extLst>
                <a:ext uri="{FF2B5EF4-FFF2-40B4-BE49-F238E27FC236}">
                  <a16:creationId xmlns:a16="http://schemas.microsoft.com/office/drawing/2014/main" id="{40821328-8240-AA44-AAE0-3AA7D941F0A5}"/>
                </a:ext>
              </a:extLst>
            </p:cNvPr>
            <p:cNvPicPr>
              <a:picLocks noChangeAspect="1"/>
            </p:cNvPicPr>
            <p:nvPr/>
          </p:nvPicPr>
          <p:blipFill rotWithShape="1">
            <a:blip r:embed="rId2">
              <a:extLst>
                <a:ext uri="{BEBA8EAE-BF5A-486C-A8C5-ECC9F3942E4B}">
                  <a14:imgProps xmlns:a14="http://schemas.microsoft.com/office/drawing/2010/main">
                    <a14:imgLayer r:embed="rId7">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8476448" y="2653888"/>
              <a:ext cx="1029908" cy="648891"/>
            </a:xfrm>
            <a:prstGeom prst="rect">
              <a:avLst/>
            </a:prstGeom>
          </p:spPr>
        </p:pic>
        <p:pic>
          <p:nvPicPr>
            <p:cNvPr id="68" name="Picture 67" descr="A screenshot of a computer screen&#13;&#10;&#13;&#10;Description automatically generated">
              <a:extLst>
                <a:ext uri="{FF2B5EF4-FFF2-40B4-BE49-F238E27FC236}">
                  <a16:creationId xmlns:a16="http://schemas.microsoft.com/office/drawing/2014/main" id="{13C24EE8-73B0-564B-8BA7-B31E21DA62EF}"/>
                </a:ext>
              </a:extLst>
            </p:cNvPr>
            <p:cNvPicPr>
              <a:picLocks noChangeAspect="1"/>
            </p:cNvPicPr>
            <p:nvPr/>
          </p:nvPicPr>
          <p:blipFill rotWithShape="1">
            <a:blip r:embed="rId6"/>
            <a:srcRect l="20087" t="13680" r="39969" b="48027"/>
            <a:stretch/>
          </p:blipFill>
          <p:spPr>
            <a:xfrm>
              <a:off x="9530661" y="2664158"/>
              <a:ext cx="739027" cy="546604"/>
            </a:xfrm>
            <a:prstGeom prst="rect">
              <a:avLst/>
            </a:prstGeom>
          </p:spPr>
        </p:pic>
      </p:grpSp>
      <p:sp>
        <p:nvSpPr>
          <p:cNvPr id="71" name="TextBox 70">
            <a:extLst>
              <a:ext uri="{FF2B5EF4-FFF2-40B4-BE49-F238E27FC236}">
                <a16:creationId xmlns:a16="http://schemas.microsoft.com/office/drawing/2014/main" id="{1A14B418-2B0C-1540-AC9D-82DCA3A2E10B}"/>
              </a:ext>
            </a:extLst>
          </p:cNvPr>
          <p:cNvSpPr txBox="1"/>
          <p:nvPr/>
        </p:nvSpPr>
        <p:spPr>
          <a:xfrm>
            <a:off x="8035171" y="3543605"/>
            <a:ext cx="4229043" cy="769441"/>
          </a:xfrm>
          <a:prstGeom prst="rect">
            <a:avLst/>
          </a:prstGeom>
          <a:noFill/>
        </p:spPr>
        <p:txBody>
          <a:bodyPr wrap="none" rtlCol="0">
            <a:spAutoFit/>
          </a:bodyPr>
          <a:lstStyle/>
          <a:p>
            <a:r>
              <a:rPr lang="en-US" sz="4400" dirty="0"/>
              <a:t>P(      |     ) = 2/10 </a:t>
            </a:r>
          </a:p>
        </p:txBody>
      </p:sp>
      <p:sp>
        <p:nvSpPr>
          <p:cNvPr id="76" name="TextBox 75">
            <a:extLst>
              <a:ext uri="{FF2B5EF4-FFF2-40B4-BE49-F238E27FC236}">
                <a16:creationId xmlns:a16="http://schemas.microsoft.com/office/drawing/2014/main" id="{08F84EB0-035D-5F45-88A5-ADE84D8FEAAC}"/>
              </a:ext>
            </a:extLst>
          </p:cNvPr>
          <p:cNvSpPr txBox="1"/>
          <p:nvPr/>
        </p:nvSpPr>
        <p:spPr>
          <a:xfrm>
            <a:off x="8607417" y="3210762"/>
            <a:ext cx="138434" cy="382223"/>
          </a:xfrm>
          <a:prstGeom prst="rect">
            <a:avLst/>
          </a:prstGeom>
          <a:noFill/>
        </p:spPr>
        <p:txBody>
          <a:bodyPr wrap="none" rtlCol="0">
            <a:spAutoFit/>
          </a:bodyPr>
          <a:lstStyle/>
          <a:p>
            <a:endParaRPr lang="en-US" dirty="0"/>
          </a:p>
        </p:txBody>
      </p:sp>
      <p:pic>
        <p:nvPicPr>
          <p:cNvPr id="77" name="Picture 76" descr="A screenshot of a computer&#13;&#10;&#13;&#10;Description automatically generated">
            <a:extLst>
              <a:ext uri="{FF2B5EF4-FFF2-40B4-BE49-F238E27FC236}">
                <a16:creationId xmlns:a16="http://schemas.microsoft.com/office/drawing/2014/main" id="{29F6FACA-98A4-A642-87AC-A385A1FC6EB7}"/>
              </a:ext>
            </a:extLst>
          </p:cNvPr>
          <p:cNvPicPr>
            <a:picLocks noChangeAspect="1"/>
          </p:cNvPicPr>
          <p:nvPr/>
        </p:nvPicPr>
        <p:blipFill rotWithShape="1">
          <a:blip r:embed="rId4">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8498382" y="3638527"/>
            <a:ext cx="1032387" cy="744148"/>
          </a:xfrm>
          <a:prstGeom prst="rect">
            <a:avLst/>
          </a:prstGeom>
        </p:spPr>
      </p:pic>
      <p:pic>
        <p:nvPicPr>
          <p:cNvPr id="78" name="Picture 77" descr="A screenshot of a computer screen&#13;&#10;&#13;&#10;Description automatically generated">
            <a:extLst>
              <a:ext uri="{FF2B5EF4-FFF2-40B4-BE49-F238E27FC236}">
                <a16:creationId xmlns:a16="http://schemas.microsoft.com/office/drawing/2014/main" id="{D3D7C0A9-1E43-C04F-B4C7-33D594CAB48D}"/>
              </a:ext>
            </a:extLst>
          </p:cNvPr>
          <p:cNvPicPr>
            <a:picLocks noChangeAspect="1"/>
          </p:cNvPicPr>
          <p:nvPr/>
        </p:nvPicPr>
        <p:blipFill rotWithShape="1">
          <a:blip r:embed="rId6"/>
          <a:srcRect l="20087" t="13680" r="39969" b="48027"/>
          <a:stretch/>
        </p:blipFill>
        <p:spPr>
          <a:xfrm>
            <a:off x="9530661" y="3655023"/>
            <a:ext cx="739027" cy="546604"/>
          </a:xfrm>
          <a:prstGeom prst="rect">
            <a:avLst/>
          </a:prstGeom>
        </p:spPr>
      </p:pic>
    </p:spTree>
    <p:extLst>
      <p:ext uri="{BB962C8B-B14F-4D97-AF65-F5344CB8AC3E}">
        <p14:creationId xmlns:p14="http://schemas.microsoft.com/office/powerpoint/2010/main" val="190238400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shot of a computer&#13;&#10;&#13;&#10;Description automatically generated">
            <a:extLst>
              <a:ext uri="{FF2B5EF4-FFF2-40B4-BE49-F238E27FC236}">
                <a16:creationId xmlns:a16="http://schemas.microsoft.com/office/drawing/2014/main" id="{8B32CC06-40AA-8444-BF1A-3E509D8D5D88}"/>
              </a:ext>
            </a:extLst>
          </p:cNvPr>
          <p:cNvPicPr>
            <a:picLocks noChangeAspect="1"/>
          </p:cNvPicPr>
          <p:nvPr/>
        </p:nvPicPr>
        <p:blipFill rotWithShape="1">
          <a:blip r:embed="rId2">
            <a:extLst>
              <a:ext uri="{BEBA8EAE-BF5A-486C-A8C5-ECC9F3942E4B}">
                <a14:imgProps xmlns:a14="http://schemas.microsoft.com/office/drawing/2010/main">
                  <a14:imgLayer r:embed="rId3">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714480" y="1393097"/>
            <a:ext cx="1985284" cy="1250823"/>
          </a:xfrm>
          <a:prstGeom prst="rect">
            <a:avLst/>
          </a:prstGeom>
        </p:spPr>
      </p:pic>
      <p:pic>
        <p:nvPicPr>
          <p:cNvPr id="5" name="Picture 4" descr="A screenshot of a computer&#13;&#10;&#13;&#10;Description automatically generated">
            <a:extLst>
              <a:ext uri="{FF2B5EF4-FFF2-40B4-BE49-F238E27FC236}">
                <a16:creationId xmlns:a16="http://schemas.microsoft.com/office/drawing/2014/main" id="{D08E4476-23AA-4346-95F9-4E49B3D4C9CF}"/>
              </a:ext>
            </a:extLst>
          </p:cNvPr>
          <p:cNvPicPr>
            <a:picLocks noChangeAspect="1"/>
          </p:cNvPicPr>
          <p:nvPr/>
        </p:nvPicPr>
        <p:blipFill rotWithShape="1">
          <a:blip r:embed="rId4">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5985822" y="1372266"/>
            <a:ext cx="1839007" cy="1325563"/>
          </a:xfrm>
          <a:prstGeom prst="rect">
            <a:avLst/>
          </a:prstGeom>
        </p:spPr>
      </p:pic>
      <p:grpSp>
        <p:nvGrpSpPr>
          <p:cNvPr id="12" name="Group 11">
            <a:extLst>
              <a:ext uri="{FF2B5EF4-FFF2-40B4-BE49-F238E27FC236}">
                <a16:creationId xmlns:a16="http://schemas.microsoft.com/office/drawing/2014/main" id="{50060F6D-6FD5-4E4A-896C-3F7A68B7EBA7}"/>
              </a:ext>
            </a:extLst>
          </p:cNvPr>
          <p:cNvGrpSpPr/>
          <p:nvPr/>
        </p:nvGrpSpPr>
        <p:grpSpPr>
          <a:xfrm>
            <a:off x="1311852" y="4567772"/>
            <a:ext cx="790540" cy="1033345"/>
            <a:chOff x="8271767" y="1842347"/>
            <a:chExt cx="1662014" cy="1351131"/>
          </a:xfrm>
        </p:grpSpPr>
        <p:pic>
          <p:nvPicPr>
            <p:cNvPr id="13" name="Picture 12" descr="A screenshot of a computer screen&#13;&#10;&#13;&#10;Description automatically generated">
              <a:extLst>
                <a:ext uri="{FF2B5EF4-FFF2-40B4-BE49-F238E27FC236}">
                  <a16:creationId xmlns:a16="http://schemas.microsoft.com/office/drawing/2014/main" id="{9AFDF358-BEA4-554A-A21D-622159AA8793}"/>
                </a:ext>
              </a:extLst>
            </p:cNvPr>
            <p:cNvPicPr>
              <a:picLocks noChangeAspect="1"/>
            </p:cNvPicPr>
            <p:nvPr/>
          </p:nvPicPr>
          <p:blipFill rotWithShape="1">
            <a:blip r:embed="rId5"/>
            <a:srcRect l="39422" t="54617" r="36634" b="21904"/>
            <a:stretch/>
          </p:blipFill>
          <p:spPr>
            <a:xfrm>
              <a:off x="8271767" y="2345033"/>
              <a:ext cx="1662014" cy="848445"/>
            </a:xfrm>
            <a:prstGeom prst="rect">
              <a:avLst/>
            </a:prstGeom>
          </p:spPr>
        </p:pic>
        <p:sp>
          <p:nvSpPr>
            <p:cNvPr id="14" name="TextBox 13">
              <a:extLst>
                <a:ext uri="{FF2B5EF4-FFF2-40B4-BE49-F238E27FC236}">
                  <a16:creationId xmlns:a16="http://schemas.microsoft.com/office/drawing/2014/main" id="{3EFF8704-458B-BD47-B5F5-DD4DCA6E9B11}"/>
                </a:ext>
              </a:extLst>
            </p:cNvPr>
            <p:cNvSpPr txBox="1"/>
            <p:nvPr/>
          </p:nvSpPr>
          <p:spPr>
            <a:xfrm>
              <a:off x="8274114" y="1842347"/>
              <a:ext cx="291040" cy="499768"/>
            </a:xfrm>
            <a:prstGeom prst="rect">
              <a:avLst/>
            </a:prstGeom>
            <a:noFill/>
          </p:spPr>
          <p:txBody>
            <a:bodyPr wrap="none" rtlCol="0">
              <a:spAutoFit/>
            </a:bodyPr>
            <a:lstStyle/>
            <a:p>
              <a:endParaRPr lang="en-US" dirty="0"/>
            </a:p>
          </p:txBody>
        </p:sp>
      </p:grpSp>
      <p:pic>
        <p:nvPicPr>
          <p:cNvPr id="30" name="Picture 29" descr="A screenshot of a computer&#13;&#10;&#13;&#10;Description automatically generated">
            <a:extLst>
              <a:ext uri="{FF2B5EF4-FFF2-40B4-BE49-F238E27FC236}">
                <a16:creationId xmlns:a16="http://schemas.microsoft.com/office/drawing/2014/main" id="{5978CF45-D6B2-FE41-87E8-61FCE9D3B6A5}"/>
              </a:ext>
            </a:extLst>
          </p:cNvPr>
          <p:cNvPicPr>
            <a:picLocks noChangeAspect="1"/>
          </p:cNvPicPr>
          <p:nvPr/>
        </p:nvPicPr>
        <p:blipFill rotWithShape="1">
          <a:blip r:embed="rId2">
            <a:extLst>
              <a:ext uri="{BEBA8EAE-BF5A-486C-A8C5-ECC9F3942E4B}">
                <a14:imgProps xmlns:a14="http://schemas.microsoft.com/office/drawing/2010/main">
                  <a14:imgLayer r:embed="rId6">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2357509" y="1410703"/>
            <a:ext cx="1985284" cy="1250823"/>
          </a:xfrm>
          <a:prstGeom prst="rect">
            <a:avLst/>
          </a:prstGeom>
        </p:spPr>
      </p:pic>
      <p:grpSp>
        <p:nvGrpSpPr>
          <p:cNvPr id="41" name="Group 40">
            <a:extLst>
              <a:ext uri="{FF2B5EF4-FFF2-40B4-BE49-F238E27FC236}">
                <a16:creationId xmlns:a16="http://schemas.microsoft.com/office/drawing/2014/main" id="{271D4438-4E5D-8B40-9950-AE479F8B27F5}"/>
              </a:ext>
            </a:extLst>
          </p:cNvPr>
          <p:cNvGrpSpPr/>
          <p:nvPr/>
        </p:nvGrpSpPr>
        <p:grpSpPr>
          <a:xfrm>
            <a:off x="2920367" y="4589538"/>
            <a:ext cx="790540" cy="1033345"/>
            <a:chOff x="8271767" y="1842347"/>
            <a:chExt cx="1662014" cy="1351131"/>
          </a:xfrm>
        </p:grpSpPr>
        <p:pic>
          <p:nvPicPr>
            <p:cNvPr id="42" name="Picture 41" descr="A screenshot of a computer screen&#13;&#10;&#13;&#10;Description automatically generated">
              <a:extLst>
                <a:ext uri="{FF2B5EF4-FFF2-40B4-BE49-F238E27FC236}">
                  <a16:creationId xmlns:a16="http://schemas.microsoft.com/office/drawing/2014/main" id="{553A0C01-C835-7141-92BD-A7E36CC1817A}"/>
                </a:ext>
              </a:extLst>
            </p:cNvPr>
            <p:cNvPicPr>
              <a:picLocks noChangeAspect="1"/>
            </p:cNvPicPr>
            <p:nvPr/>
          </p:nvPicPr>
          <p:blipFill rotWithShape="1">
            <a:blip r:embed="rId5"/>
            <a:srcRect l="39422" t="54617" r="36634" b="21904"/>
            <a:stretch/>
          </p:blipFill>
          <p:spPr>
            <a:xfrm>
              <a:off x="8271767" y="2345033"/>
              <a:ext cx="1662014" cy="848445"/>
            </a:xfrm>
            <a:prstGeom prst="rect">
              <a:avLst/>
            </a:prstGeom>
          </p:spPr>
        </p:pic>
        <p:sp>
          <p:nvSpPr>
            <p:cNvPr id="43" name="TextBox 42">
              <a:extLst>
                <a:ext uri="{FF2B5EF4-FFF2-40B4-BE49-F238E27FC236}">
                  <a16:creationId xmlns:a16="http://schemas.microsoft.com/office/drawing/2014/main" id="{997B59EA-6C49-9E46-A304-295234366AE7}"/>
                </a:ext>
              </a:extLst>
            </p:cNvPr>
            <p:cNvSpPr txBox="1"/>
            <p:nvPr/>
          </p:nvSpPr>
          <p:spPr>
            <a:xfrm>
              <a:off x="8274114" y="1842347"/>
              <a:ext cx="291040" cy="499768"/>
            </a:xfrm>
            <a:prstGeom prst="rect">
              <a:avLst/>
            </a:prstGeom>
            <a:noFill/>
          </p:spPr>
          <p:txBody>
            <a:bodyPr wrap="none" rtlCol="0">
              <a:spAutoFit/>
            </a:bodyPr>
            <a:lstStyle/>
            <a:p>
              <a:endParaRPr lang="en-US" dirty="0"/>
            </a:p>
          </p:txBody>
        </p:sp>
      </p:grpSp>
      <p:grpSp>
        <p:nvGrpSpPr>
          <p:cNvPr id="58" name="Group 57">
            <a:extLst>
              <a:ext uri="{FF2B5EF4-FFF2-40B4-BE49-F238E27FC236}">
                <a16:creationId xmlns:a16="http://schemas.microsoft.com/office/drawing/2014/main" id="{0BA01A55-66AC-A842-8086-4594D420A66C}"/>
              </a:ext>
            </a:extLst>
          </p:cNvPr>
          <p:cNvGrpSpPr/>
          <p:nvPr/>
        </p:nvGrpSpPr>
        <p:grpSpPr>
          <a:xfrm>
            <a:off x="6473430" y="3466031"/>
            <a:ext cx="790540" cy="1033345"/>
            <a:chOff x="8271767" y="1842347"/>
            <a:chExt cx="1662014" cy="1351131"/>
          </a:xfrm>
        </p:grpSpPr>
        <p:pic>
          <p:nvPicPr>
            <p:cNvPr id="59" name="Picture 58" descr="A screenshot of a computer screen&#13;&#10;&#13;&#10;Description automatically generated">
              <a:extLst>
                <a:ext uri="{FF2B5EF4-FFF2-40B4-BE49-F238E27FC236}">
                  <a16:creationId xmlns:a16="http://schemas.microsoft.com/office/drawing/2014/main" id="{889372FF-404E-DF44-AEC5-90609086FD42}"/>
                </a:ext>
              </a:extLst>
            </p:cNvPr>
            <p:cNvPicPr>
              <a:picLocks noChangeAspect="1"/>
            </p:cNvPicPr>
            <p:nvPr/>
          </p:nvPicPr>
          <p:blipFill rotWithShape="1">
            <a:blip r:embed="rId5"/>
            <a:srcRect l="39422" t="54617" r="36634" b="21904"/>
            <a:stretch/>
          </p:blipFill>
          <p:spPr>
            <a:xfrm>
              <a:off x="8271767" y="2345033"/>
              <a:ext cx="1662014" cy="848445"/>
            </a:xfrm>
            <a:prstGeom prst="rect">
              <a:avLst/>
            </a:prstGeom>
          </p:spPr>
        </p:pic>
        <p:sp>
          <p:nvSpPr>
            <p:cNvPr id="60" name="TextBox 59">
              <a:extLst>
                <a:ext uri="{FF2B5EF4-FFF2-40B4-BE49-F238E27FC236}">
                  <a16:creationId xmlns:a16="http://schemas.microsoft.com/office/drawing/2014/main" id="{03471D85-AA7D-864F-AE03-0FC6233C90C5}"/>
                </a:ext>
              </a:extLst>
            </p:cNvPr>
            <p:cNvSpPr txBox="1"/>
            <p:nvPr/>
          </p:nvSpPr>
          <p:spPr>
            <a:xfrm>
              <a:off x="8274114" y="1842347"/>
              <a:ext cx="291040" cy="499768"/>
            </a:xfrm>
            <a:prstGeom prst="rect">
              <a:avLst/>
            </a:prstGeom>
            <a:noFill/>
          </p:spPr>
          <p:txBody>
            <a:bodyPr wrap="none" rtlCol="0">
              <a:spAutoFit/>
            </a:bodyPr>
            <a:lstStyle/>
            <a:p>
              <a:endParaRPr lang="en-US" dirty="0"/>
            </a:p>
          </p:txBody>
        </p:sp>
      </p:grpSp>
      <p:sp>
        <p:nvSpPr>
          <p:cNvPr id="61" name="TextBox 60">
            <a:extLst>
              <a:ext uri="{FF2B5EF4-FFF2-40B4-BE49-F238E27FC236}">
                <a16:creationId xmlns:a16="http://schemas.microsoft.com/office/drawing/2014/main" id="{42653BB0-4CD7-924B-88CD-6BAB388F71CA}"/>
              </a:ext>
            </a:extLst>
          </p:cNvPr>
          <p:cNvSpPr txBox="1"/>
          <p:nvPr/>
        </p:nvSpPr>
        <p:spPr>
          <a:xfrm>
            <a:off x="2344485" y="795370"/>
            <a:ext cx="689612" cy="523220"/>
          </a:xfrm>
          <a:prstGeom prst="rect">
            <a:avLst/>
          </a:prstGeom>
          <a:noFill/>
        </p:spPr>
        <p:txBody>
          <a:bodyPr wrap="none" rtlCol="0">
            <a:spAutoFit/>
          </a:bodyPr>
          <a:lstStyle/>
          <a:p>
            <a:r>
              <a:rPr lang="en-US" sz="2800" dirty="0"/>
              <a:t>2/3</a:t>
            </a:r>
          </a:p>
        </p:txBody>
      </p:sp>
      <p:sp>
        <p:nvSpPr>
          <p:cNvPr id="62" name="TextBox 61">
            <a:extLst>
              <a:ext uri="{FF2B5EF4-FFF2-40B4-BE49-F238E27FC236}">
                <a16:creationId xmlns:a16="http://schemas.microsoft.com/office/drawing/2014/main" id="{BB91EFD8-7C3B-7941-9E68-704BE0B28B5A}"/>
              </a:ext>
            </a:extLst>
          </p:cNvPr>
          <p:cNvSpPr txBox="1"/>
          <p:nvPr/>
        </p:nvSpPr>
        <p:spPr>
          <a:xfrm>
            <a:off x="6543763" y="829277"/>
            <a:ext cx="689612" cy="523220"/>
          </a:xfrm>
          <a:prstGeom prst="rect">
            <a:avLst/>
          </a:prstGeom>
          <a:noFill/>
        </p:spPr>
        <p:txBody>
          <a:bodyPr wrap="none" rtlCol="0">
            <a:spAutoFit/>
          </a:bodyPr>
          <a:lstStyle/>
          <a:p>
            <a:r>
              <a:rPr lang="en-US" sz="2800" dirty="0"/>
              <a:t>1/3</a:t>
            </a:r>
          </a:p>
        </p:txBody>
      </p:sp>
      <p:grpSp>
        <p:nvGrpSpPr>
          <p:cNvPr id="3" name="Group 2">
            <a:extLst>
              <a:ext uri="{FF2B5EF4-FFF2-40B4-BE49-F238E27FC236}">
                <a16:creationId xmlns:a16="http://schemas.microsoft.com/office/drawing/2014/main" id="{3A6EF274-E4C8-A344-806F-914BEF5D3E37}"/>
              </a:ext>
            </a:extLst>
          </p:cNvPr>
          <p:cNvGrpSpPr/>
          <p:nvPr/>
        </p:nvGrpSpPr>
        <p:grpSpPr>
          <a:xfrm>
            <a:off x="8035171" y="2547870"/>
            <a:ext cx="3943708" cy="769441"/>
            <a:chOff x="8035171" y="2547870"/>
            <a:chExt cx="3943708" cy="769441"/>
          </a:xfrm>
        </p:grpSpPr>
        <p:sp>
          <p:nvSpPr>
            <p:cNvPr id="53" name="TextBox 52">
              <a:extLst>
                <a:ext uri="{FF2B5EF4-FFF2-40B4-BE49-F238E27FC236}">
                  <a16:creationId xmlns:a16="http://schemas.microsoft.com/office/drawing/2014/main" id="{A571EABB-EEC0-9947-9867-85253A1E0AF9}"/>
                </a:ext>
              </a:extLst>
            </p:cNvPr>
            <p:cNvSpPr txBox="1"/>
            <p:nvPr/>
          </p:nvSpPr>
          <p:spPr>
            <a:xfrm>
              <a:off x="8035171" y="2547870"/>
              <a:ext cx="3943708" cy="769441"/>
            </a:xfrm>
            <a:prstGeom prst="rect">
              <a:avLst/>
            </a:prstGeom>
            <a:noFill/>
          </p:spPr>
          <p:txBody>
            <a:bodyPr wrap="none" rtlCol="0">
              <a:spAutoFit/>
            </a:bodyPr>
            <a:lstStyle/>
            <a:p>
              <a:r>
                <a:rPr lang="en-US" sz="4400" dirty="0"/>
                <a:t>P(      |     ) = 2/5 </a:t>
              </a:r>
            </a:p>
          </p:txBody>
        </p:sp>
        <p:pic>
          <p:nvPicPr>
            <p:cNvPr id="67" name="Picture 66" descr="A screenshot of a computer&#13;&#10;&#13;&#10;Description automatically generated">
              <a:extLst>
                <a:ext uri="{FF2B5EF4-FFF2-40B4-BE49-F238E27FC236}">
                  <a16:creationId xmlns:a16="http://schemas.microsoft.com/office/drawing/2014/main" id="{40821328-8240-AA44-AAE0-3AA7D941F0A5}"/>
                </a:ext>
              </a:extLst>
            </p:cNvPr>
            <p:cNvPicPr>
              <a:picLocks noChangeAspect="1"/>
            </p:cNvPicPr>
            <p:nvPr/>
          </p:nvPicPr>
          <p:blipFill rotWithShape="1">
            <a:blip r:embed="rId2">
              <a:extLst>
                <a:ext uri="{BEBA8EAE-BF5A-486C-A8C5-ECC9F3942E4B}">
                  <a14:imgProps xmlns:a14="http://schemas.microsoft.com/office/drawing/2010/main">
                    <a14:imgLayer r:embed="rId3">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8476448" y="2653888"/>
              <a:ext cx="1029908" cy="648891"/>
            </a:xfrm>
            <a:prstGeom prst="rect">
              <a:avLst/>
            </a:prstGeom>
          </p:spPr>
        </p:pic>
      </p:grpSp>
      <p:sp>
        <p:nvSpPr>
          <p:cNvPr id="71" name="TextBox 70">
            <a:extLst>
              <a:ext uri="{FF2B5EF4-FFF2-40B4-BE49-F238E27FC236}">
                <a16:creationId xmlns:a16="http://schemas.microsoft.com/office/drawing/2014/main" id="{1A14B418-2B0C-1540-AC9D-82DCA3A2E10B}"/>
              </a:ext>
            </a:extLst>
          </p:cNvPr>
          <p:cNvSpPr txBox="1"/>
          <p:nvPr/>
        </p:nvSpPr>
        <p:spPr>
          <a:xfrm>
            <a:off x="8035171" y="3543605"/>
            <a:ext cx="3943708" cy="769441"/>
          </a:xfrm>
          <a:prstGeom prst="rect">
            <a:avLst/>
          </a:prstGeom>
          <a:noFill/>
        </p:spPr>
        <p:txBody>
          <a:bodyPr wrap="none" rtlCol="0">
            <a:spAutoFit/>
          </a:bodyPr>
          <a:lstStyle/>
          <a:p>
            <a:r>
              <a:rPr lang="en-US" sz="4400" dirty="0"/>
              <a:t>P(      |     ) = 3/5 </a:t>
            </a:r>
          </a:p>
        </p:txBody>
      </p:sp>
      <p:grpSp>
        <p:nvGrpSpPr>
          <p:cNvPr id="74" name="Group 73">
            <a:extLst>
              <a:ext uri="{FF2B5EF4-FFF2-40B4-BE49-F238E27FC236}">
                <a16:creationId xmlns:a16="http://schemas.microsoft.com/office/drawing/2014/main" id="{55487A19-F634-094F-9D1F-CD8160D411E7}"/>
              </a:ext>
            </a:extLst>
          </p:cNvPr>
          <p:cNvGrpSpPr/>
          <p:nvPr/>
        </p:nvGrpSpPr>
        <p:grpSpPr>
          <a:xfrm>
            <a:off x="8607417" y="3210762"/>
            <a:ext cx="1694863" cy="1013263"/>
            <a:chOff x="8274114" y="1842347"/>
            <a:chExt cx="3563243" cy="1324873"/>
          </a:xfrm>
        </p:grpSpPr>
        <p:pic>
          <p:nvPicPr>
            <p:cNvPr id="75" name="Picture 74" descr="A screenshot of a computer screen&#13;&#10;&#13;&#10;Description automatically generated">
              <a:extLst>
                <a:ext uri="{FF2B5EF4-FFF2-40B4-BE49-F238E27FC236}">
                  <a16:creationId xmlns:a16="http://schemas.microsoft.com/office/drawing/2014/main" id="{099C904E-3987-F249-A86F-2F481860FB59}"/>
                </a:ext>
              </a:extLst>
            </p:cNvPr>
            <p:cNvPicPr>
              <a:picLocks noChangeAspect="1"/>
            </p:cNvPicPr>
            <p:nvPr/>
          </p:nvPicPr>
          <p:blipFill rotWithShape="1">
            <a:blip r:embed="rId5"/>
            <a:srcRect l="39422" t="54617" r="36634" b="21904"/>
            <a:stretch/>
          </p:blipFill>
          <p:spPr>
            <a:xfrm>
              <a:off x="10175343" y="2318775"/>
              <a:ext cx="1662014" cy="848445"/>
            </a:xfrm>
            <a:prstGeom prst="rect">
              <a:avLst/>
            </a:prstGeom>
          </p:spPr>
        </p:pic>
        <p:sp>
          <p:nvSpPr>
            <p:cNvPr id="76" name="TextBox 75">
              <a:extLst>
                <a:ext uri="{FF2B5EF4-FFF2-40B4-BE49-F238E27FC236}">
                  <a16:creationId xmlns:a16="http://schemas.microsoft.com/office/drawing/2014/main" id="{08F84EB0-035D-5F45-88A5-ADE84D8FEAAC}"/>
                </a:ext>
              </a:extLst>
            </p:cNvPr>
            <p:cNvSpPr txBox="1"/>
            <p:nvPr/>
          </p:nvSpPr>
          <p:spPr>
            <a:xfrm>
              <a:off x="8274114" y="1842347"/>
              <a:ext cx="291040" cy="499768"/>
            </a:xfrm>
            <a:prstGeom prst="rect">
              <a:avLst/>
            </a:prstGeom>
            <a:noFill/>
          </p:spPr>
          <p:txBody>
            <a:bodyPr wrap="none" rtlCol="0">
              <a:spAutoFit/>
            </a:bodyPr>
            <a:lstStyle/>
            <a:p>
              <a:endParaRPr lang="en-US" dirty="0"/>
            </a:p>
          </p:txBody>
        </p:sp>
      </p:grpSp>
      <p:pic>
        <p:nvPicPr>
          <p:cNvPr id="77" name="Picture 76" descr="A screenshot of a computer&#13;&#10;&#13;&#10;Description automatically generated">
            <a:extLst>
              <a:ext uri="{FF2B5EF4-FFF2-40B4-BE49-F238E27FC236}">
                <a16:creationId xmlns:a16="http://schemas.microsoft.com/office/drawing/2014/main" id="{29F6FACA-98A4-A642-87AC-A385A1FC6EB7}"/>
              </a:ext>
            </a:extLst>
          </p:cNvPr>
          <p:cNvPicPr>
            <a:picLocks noChangeAspect="1"/>
          </p:cNvPicPr>
          <p:nvPr/>
        </p:nvPicPr>
        <p:blipFill rotWithShape="1">
          <a:blip r:embed="rId4">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8498382" y="3638527"/>
            <a:ext cx="1032387" cy="744148"/>
          </a:xfrm>
          <a:prstGeom prst="rect">
            <a:avLst/>
          </a:prstGeom>
        </p:spPr>
      </p:pic>
      <p:sp>
        <p:nvSpPr>
          <p:cNvPr id="49" name="Rectangle 48">
            <a:extLst>
              <a:ext uri="{FF2B5EF4-FFF2-40B4-BE49-F238E27FC236}">
                <a16:creationId xmlns:a16="http://schemas.microsoft.com/office/drawing/2014/main" id="{81C43122-47B7-2340-A716-D20B68885B88}"/>
              </a:ext>
            </a:extLst>
          </p:cNvPr>
          <p:cNvSpPr/>
          <p:nvPr/>
        </p:nvSpPr>
        <p:spPr>
          <a:xfrm>
            <a:off x="751398" y="4710152"/>
            <a:ext cx="3287201" cy="1228452"/>
          </a:xfrm>
          <a:prstGeom prst="rect">
            <a:avLst/>
          </a:prstGeom>
          <a:solidFill>
            <a:srgbClr val="FF0000">
              <a:alpha val="28000"/>
            </a:srgbClr>
          </a:solidFill>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p>
        </p:txBody>
      </p:sp>
      <p:pic>
        <p:nvPicPr>
          <p:cNvPr id="50" name="Picture 49" descr="A screenshot of a computer screen&#13;&#10;&#13;&#10;Description automatically generated">
            <a:extLst>
              <a:ext uri="{FF2B5EF4-FFF2-40B4-BE49-F238E27FC236}">
                <a16:creationId xmlns:a16="http://schemas.microsoft.com/office/drawing/2014/main" id="{67B5B2A4-66F7-164F-BE97-09358D20676D}"/>
              </a:ext>
            </a:extLst>
          </p:cNvPr>
          <p:cNvPicPr>
            <a:picLocks noChangeAspect="1"/>
          </p:cNvPicPr>
          <p:nvPr/>
        </p:nvPicPr>
        <p:blipFill rotWithShape="1">
          <a:blip r:embed="rId5"/>
          <a:srcRect l="39422" t="54617" r="36634" b="21904"/>
          <a:stretch/>
        </p:blipFill>
        <p:spPr>
          <a:xfrm>
            <a:off x="9511740" y="2584259"/>
            <a:ext cx="790540" cy="648891"/>
          </a:xfrm>
          <a:prstGeom prst="rect">
            <a:avLst/>
          </a:prstGeom>
        </p:spPr>
      </p:pic>
      <p:sp>
        <p:nvSpPr>
          <p:cNvPr id="2" name="TextBox 1">
            <a:extLst>
              <a:ext uri="{FF2B5EF4-FFF2-40B4-BE49-F238E27FC236}">
                <a16:creationId xmlns:a16="http://schemas.microsoft.com/office/drawing/2014/main" id="{8D315075-0E98-A840-A871-B2CC372C57B5}"/>
              </a:ext>
            </a:extLst>
          </p:cNvPr>
          <p:cNvSpPr txBox="1"/>
          <p:nvPr/>
        </p:nvSpPr>
        <p:spPr>
          <a:xfrm>
            <a:off x="3710907" y="237122"/>
            <a:ext cx="2479590" cy="461665"/>
          </a:xfrm>
          <a:prstGeom prst="rect">
            <a:avLst/>
          </a:prstGeom>
          <a:noFill/>
        </p:spPr>
        <p:txBody>
          <a:bodyPr wrap="none" rtlCol="0">
            <a:spAutoFit/>
          </a:bodyPr>
          <a:lstStyle/>
          <a:p>
            <a:r>
              <a:rPr lang="en-US" sz="2400" b="1" dirty="0">
                <a:solidFill>
                  <a:schemeClr val="accent1"/>
                </a:solidFill>
              </a:rPr>
              <a:t>Prior Probabilities</a:t>
            </a:r>
          </a:p>
        </p:txBody>
      </p:sp>
      <p:sp>
        <p:nvSpPr>
          <p:cNvPr id="56" name="TextBox 55">
            <a:extLst>
              <a:ext uri="{FF2B5EF4-FFF2-40B4-BE49-F238E27FC236}">
                <a16:creationId xmlns:a16="http://schemas.microsoft.com/office/drawing/2014/main" id="{6ABCD679-A86A-9A44-98F8-A1D536FD0388}"/>
              </a:ext>
            </a:extLst>
          </p:cNvPr>
          <p:cNvSpPr txBox="1"/>
          <p:nvPr/>
        </p:nvSpPr>
        <p:spPr>
          <a:xfrm>
            <a:off x="8472306" y="1056980"/>
            <a:ext cx="3018840" cy="461665"/>
          </a:xfrm>
          <a:prstGeom prst="rect">
            <a:avLst/>
          </a:prstGeom>
          <a:noFill/>
        </p:spPr>
        <p:txBody>
          <a:bodyPr wrap="none" rtlCol="0">
            <a:spAutoFit/>
          </a:bodyPr>
          <a:lstStyle/>
          <a:p>
            <a:r>
              <a:rPr lang="en-US" sz="2400" b="1" dirty="0">
                <a:solidFill>
                  <a:schemeClr val="accent1"/>
                </a:solidFill>
              </a:rPr>
              <a:t>Posterior Probabilities</a:t>
            </a:r>
          </a:p>
        </p:txBody>
      </p:sp>
      <p:cxnSp>
        <p:nvCxnSpPr>
          <p:cNvPr id="7" name="Straight Arrow Connector 6">
            <a:extLst>
              <a:ext uri="{FF2B5EF4-FFF2-40B4-BE49-F238E27FC236}">
                <a16:creationId xmlns:a16="http://schemas.microsoft.com/office/drawing/2014/main" id="{BBC0677A-7BD5-8149-ABF0-813F7BD180A3}"/>
              </a:ext>
            </a:extLst>
          </p:cNvPr>
          <p:cNvCxnSpPr>
            <a:cxnSpLocks/>
          </p:cNvCxnSpPr>
          <p:nvPr/>
        </p:nvCxnSpPr>
        <p:spPr>
          <a:xfrm>
            <a:off x="4950702" y="795370"/>
            <a:ext cx="824778" cy="29551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44A410E9-484A-1F4D-8E6C-8C416A13BFC2}"/>
              </a:ext>
            </a:extLst>
          </p:cNvPr>
          <p:cNvCxnSpPr>
            <a:cxnSpLocks/>
          </p:cNvCxnSpPr>
          <p:nvPr/>
        </p:nvCxnSpPr>
        <p:spPr>
          <a:xfrm>
            <a:off x="10007025" y="1744939"/>
            <a:ext cx="0" cy="57663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65" name="Straight Arrow Connector 64">
            <a:extLst>
              <a:ext uri="{FF2B5EF4-FFF2-40B4-BE49-F238E27FC236}">
                <a16:creationId xmlns:a16="http://schemas.microsoft.com/office/drawing/2014/main" id="{51768E57-0A77-394E-A6B8-5D86B2D5DF11}"/>
              </a:ext>
            </a:extLst>
          </p:cNvPr>
          <p:cNvCxnSpPr>
            <a:cxnSpLocks/>
          </p:cNvCxnSpPr>
          <p:nvPr/>
        </p:nvCxnSpPr>
        <p:spPr>
          <a:xfrm flipH="1">
            <a:off x="4256321" y="796214"/>
            <a:ext cx="726561" cy="34004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grpSp>
        <p:nvGrpSpPr>
          <p:cNvPr id="22" name="Group 21">
            <a:extLst>
              <a:ext uri="{FF2B5EF4-FFF2-40B4-BE49-F238E27FC236}">
                <a16:creationId xmlns:a16="http://schemas.microsoft.com/office/drawing/2014/main" id="{9A59135F-EF1A-C949-AEB8-B08A0ED13FCD}"/>
              </a:ext>
            </a:extLst>
          </p:cNvPr>
          <p:cNvGrpSpPr/>
          <p:nvPr/>
        </p:nvGrpSpPr>
        <p:grpSpPr>
          <a:xfrm>
            <a:off x="8054221" y="4710151"/>
            <a:ext cx="3662477" cy="1941303"/>
            <a:chOff x="8054221" y="4710151"/>
            <a:chExt cx="3662477" cy="1941303"/>
          </a:xfrm>
        </p:grpSpPr>
        <p:sp>
          <p:nvSpPr>
            <p:cNvPr id="16" name="TextBox 15">
              <a:extLst>
                <a:ext uri="{FF2B5EF4-FFF2-40B4-BE49-F238E27FC236}">
                  <a16:creationId xmlns:a16="http://schemas.microsoft.com/office/drawing/2014/main" id="{BF885DF8-3DF0-E544-9B80-C13CEC0CF723}"/>
                </a:ext>
              </a:extLst>
            </p:cNvPr>
            <p:cNvSpPr txBox="1"/>
            <p:nvPr/>
          </p:nvSpPr>
          <p:spPr>
            <a:xfrm>
              <a:off x="8653595" y="4710151"/>
              <a:ext cx="2813078" cy="523220"/>
            </a:xfrm>
            <a:prstGeom prst="rect">
              <a:avLst/>
            </a:prstGeom>
            <a:noFill/>
          </p:spPr>
          <p:txBody>
            <a:bodyPr wrap="none" rtlCol="0">
              <a:spAutoFit/>
            </a:bodyPr>
            <a:lstStyle/>
            <a:p>
              <a:r>
                <a:rPr lang="en-US" sz="2800" dirty="0"/>
                <a:t>BAYES THEOREM: </a:t>
              </a:r>
            </a:p>
          </p:txBody>
        </p:sp>
        <p:grpSp>
          <p:nvGrpSpPr>
            <p:cNvPr id="21" name="Group 20">
              <a:extLst>
                <a:ext uri="{FF2B5EF4-FFF2-40B4-BE49-F238E27FC236}">
                  <a16:creationId xmlns:a16="http://schemas.microsoft.com/office/drawing/2014/main" id="{2A2DB9BC-4C7A-DD41-B94D-B53DB95AB40F}"/>
                </a:ext>
              </a:extLst>
            </p:cNvPr>
            <p:cNvGrpSpPr/>
            <p:nvPr/>
          </p:nvGrpSpPr>
          <p:grpSpPr>
            <a:xfrm>
              <a:off x="8054221" y="5244849"/>
              <a:ext cx="3662477" cy="1406605"/>
              <a:chOff x="8054221" y="5244849"/>
              <a:chExt cx="3662477" cy="1406605"/>
            </a:xfrm>
          </p:grpSpPr>
          <p:sp>
            <p:nvSpPr>
              <p:cNvPr id="69" name="TextBox 68">
                <a:extLst>
                  <a:ext uri="{FF2B5EF4-FFF2-40B4-BE49-F238E27FC236}">
                    <a16:creationId xmlns:a16="http://schemas.microsoft.com/office/drawing/2014/main" id="{906299A0-EA23-C148-B740-365E5664231C}"/>
                  </a:ext>
                </a:extLst>
              </p:cNvPr>
              <p:cNvSpPr txBox="1"/>
              <p:nvPr/>
            </p:nvSpPr>
            <p:spPr>
              <a:xfrm>
                <a:off x="8054221" y="5244849"/>
                <a:ext cx="3662477" cy="769441"/>
              </a:xfrm>
              <a:prstGeom prst="rect">
                <a:avLst/>
              </a:prstGeom>
              <a:noFill/>
            </p:spPr>
            <p:txBody>
              <a:bodyPr wrap="none" rtlCol="0">
                <a:spAutoFit/>
              </a:bodyPr>
              <a:lstStyle/>
              <a:p>
                <a:r>
                  <a:rPr lang="en-US" sz="4400" dirty="0"/>
                  <a:t>P(A|B) = P(A,B)</a:t>
                </a:r>
              </a:p>
            </p:txBody>
          </p:sp>
          <p:sp>
            <p:nvSpPr>
              <p:cNvPr id="70" name="TextBox 69">
                <a:extLst>
                  <a:ext uri="{FF2B5EF4-FFF2-40B4-BE49-F238E27FC236}">
                    <a16:creationId xmlns:a16="http://schemas.microsoft.com/office/drawing/2014/main" id="{72FF23C2-B8D2-A345-8123-13463E6A3F22}"/>
                  </a:ext>
                </a:extLst>
              </p:cNvPr>
              <p:cNvSpPr txBox="1"/>
              <p:nvPr/>
            </p:nvSpPr>
            <p:spPr>
              <a:xfrm>
                <a:off x="10382778" y="5882013"/>
                <a:ext cx="1125629" cy="769441"/>
              </a:xfrm>
              <a:prstGeom prst="rect">
                <a:avLst/>
              </a:prstGeom>
              <a:noFill/>
            </p:spPr>
            <p:txBody>
              <a:bodyPr wrap="none" rtlCol="0">
                <a:spAutoFit/>
              </a:bodyPr>
              <a:lstStyle/>
              <a:p>
                <a:r>
                  <a:rPr lang="en-US" sz="4400" dirty="0"/>
                  <a:t>P(B)</a:t>
                </a:r>
              </a:p>
            </p:txBody>
          </p:sp>
          <p:cxnSp>
            <p:nvCxnSpPr>
              <p:cNvPr id="18" name="Straight Connector 17">
                <a:extLst>
                  <a:ext uri="{FF2B5EF4-FFF2-40B4-BE49-F238E27FC236}">
                    <a16:creationId xmlns:a16="http://schemas.microsoft.com/office/drawing/2014/main" id="{C35938B7-4E83-5141-9176-86CD0B669EC5}"/>
                  </a:ext>
                </a:extLst>
              </p:cNvPr>
              <p:cNvCxnSpPr>
                <a:cxnSpLocks/>
              </p:cNvCxnSpPr>
              <p:nvPr/>
            </p:nvCxnSpPr>
            <p:spPr>
              <a:xfrm>
                <a:off x="10079184" y="5956423"/>
                <a:ext cx="1579416"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23" name="Rectangle 22">
            <a:extLst>
              <a:ext uri="{FF2B5EF4-FFF2-40B4-BE49-F238E27FC236}">
                <a16:creationId xmlns:a16="http://schemas.microsoft.com/office/drawing/2014/main" id="{CF32F14D-0A7A-E347-A81E-A93EC64A823C}"/>
              </a:ext>
            </a:extLst>
          </p:cNvPr>
          <p:cNvSpPr/>
          <p:nvPr/>
        </p:nvSpPr>
        <p:spPr>
          <a:xfrm>
            <a:off x="7824829" y="4710151"/>
            <a:ext cx="4154050" cy="1938300"/>
          </a:xfrm>
          <a:prstGeom prst="rect">
            <a:avLst/>
          </a:prstGeom>
          <a:no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9" name="Group 38">
            <a:extLst>
              <a:ext uri="{FF2B5EF4-FFF2-40B4-BE49-F238E27FC236}">
                <a16:creationId xmlns:a16="http://schemas.microsoft.com/office/drawing/2014/main" id="{45FA78E1-B5E7-7646-9276-36D3502CA5E1}"/>
              </a:ext>
            </a:extLst>
          </p:cNvPr>
          <p:cNvGrpSpPr/>
          <p:nvPr/>
        </p:nvGrpSpPr>
        <p:grpSpPr>
          <a:xfrm>
            <a:off x="6512817" y="4787392"/>
            <a:ext cx="790540" cy="1033345"/>
            <a:chOff x="8271767" y="1842347"/>
            <a:chExt cx="1662014" cy="1351131"/>
          </a:xfrm>
        </p:grpSpPr>
        <p:pic>
          <p:nvPicPr>
            <p:cNvPr id="40" name="Picture 39" descr="A screenshot of a computer screen&#13;&#10;&#13;&#10;Description automatically generated">
              <a:extLst>
                <a:ext uri="{FF2B5EF4-FFF2-40B4-BE49-F238E27FC236}">
                  <a16:creationId xmlns:a16="http://schemas.microsoft.com/office/drawing/2014/main" id="{F60EED1C-BFAF-E74F-BF87-7FCC7F0D3A4B}"/>
                </a:ext>
              </a:extLst>
            </p:cNvPr>
            <p:cNvPicPr>
              <a:picLocks noChangeAspect="1"/>
            </p:cNvPicPr>
            <p:nvPr/>
          </p:nvPicPr>
          <p:blipFill rotWithShape="1">
            <a:blip r:embed="rId5"/>
            <a:srcRect l="39422" t="54617" r="36634" b="21904"/>
            <a:stretch/>
          </p:blipFill>
          <p:spPr>
            <a:xfrm>
              <a:off x="8271767" y="2345033"/>
              <a:ext cx="1662014" cy="848445"/>
            </a:xfrm>
            <a:prstGeom prst="rect">
              <a:avLst/>
            </a:prstGeom>
          </p:spPr>
        </p:pic>
        <p:sp>
          <p:nvSpPr>
            <p:cNvPr id="44" name="TextBox 43">
              <a:extLst>
                <a:ext uri="{FF2B5EF4-FFF2-40B4-BE49-F238E27FC236}">
                  <a16:creationId xmlns:a16="http://schemas.microsoft.com/office/drawing/2014/main" id="{8D493D32-FD55-6343-BB3B-1949B11D9D26}"/>
                </a:ext>
              </a:extLst>
            </p:cNvPr>
            <p:cNvSpPr txBox="1"/>
            <p:nvPr/>
          </p:nvSpPr>
          <p:spPr>
            <a:xfrm>
              <a:off x="8274114" y="1842347"/>
              <a:ext cx="291040" cy="499768"/>
            </a:xfrm>
            <a:prstGeom prst="rect">
              <a:avLst/>
            </a:prstGeom>
            <a:noFill/>
          </p:spPr>
          <p:txBody>
            <a:bodyPr wrap="none" rtlCol="0">
              <a:spAutoFit/>
            </a:bodyPr>
            <a:lstStyle/>
            <a:p>
              <a:endParaRPr lang="en-US" dirty="0"/>
            </a:p>
          </p:txBody>
        </p:sp>
      </p:grpSp>
      <p:grpSp>
        <p:nvGrpSpPr>
          <p:cNvPr id="45" name="Group 44">
            <a:extLst>
              <a:ext uri="{FF2B5EF4-FFF2-40B4-BE49-F238E27FC236}">
                <a16:creationId xmlns:a16="http://schemas.microsoft.com/office/drawing/2014/main" id="{EDAB33B3-E3EE-8E4E-81BE-8CE30A00982B}"/>
              </a:ext>
            </a:extLst>
          </p:cNvPr>
          <p:cNvGrpSpPr/>
          <p:nvPr/>
        </p:nvGrpSpPr>
        <p:grpSpPr>
          <a:xfrm>
            <a:off x="6512817" y="4216342"/>
            <a:ext cx="790540" cy="1033345"/>
            <a:chOff x="8271767" y="1842347"/>
            <a:chExt cx="1662014" cy="1351131"/>
          </a:xfrm>
        </p:grpSpPr>
        <p:pic>
          <p:nvPicPr>
            <p:cNvPr id="46" name="Picture 45" descr="A screenshot of a computer screen&#13;&#10;&#13;&#10;Description automatically generated">
              <a:extLst>
                <a:ext uri="{FF2B5EF4-FFF2-40B4-BE49-F238E27FC236}">
                  <a16:creationId xmlns:a16="http://schemas.microsoft.com/office/drawing/2014/main" id="{B95EC869-8726-7C40-9FD4-621D667ACFAA}"/>
                </a:ext>
              </a:extLst>
            </p:cNvPr>
            <p:cNvPicPr>
              <a:picLocks noChangeAspect="1"/>
            </p:cNvPicPr>
            <p:nvPr/>
          </p:nvPicPr>
          <p:blipFill rotWithShape="1">
            <a:blip r:embed="rId5"/>
            <a:srcRect l="39422" t="54617" r="36634" b="21904"/>
            <a:stretch/>
          </p:blipFill>
          <p:spPr>
            <a:xfrm>
              <a:off x="8271767" y="2345033"/>
              <a:ext cx="1662014" cy="848445"/>
            </a:xfrm>
            <a:prstGeom prst="rect">
              <a:avLst/>
            </a:prstGeom>
          </p:spPr>
        </p:pic>
        <p:sp>
          <p:nvSpPr>
            <p:cNvPr id="47" name="TextBox 46">
              <a:extLst>
                <a:ext uri="{FF2B5EF4-FFF2-40B4-BE49-F238E27FC236}">
                  <a16:creationId xmlns:a16="http://schemas.microsoft.com/office/drawing/2014/main" id="{ED6CB8EB-C87C-B94B-8787-F9F2973C56FC}"/>
                </a:ext>
              </a:extLst>
            </p:cNvPr>
            <p:cNvSpPr txBox="1"/>
            <p:nvPr/>
          </p:nvSpPr>
          <p:spPr>
            <a:xfrm>
              <a:off x="8274114" y="1842347"/>
              <a:ext cx="291040" cy="499768"/>
            </a:xfrm>
            <a:prstGeom prst="rect">
              <a:avLst/>
            </a:prstGeom>
            <a:noFill/>
          </p:spPr>
          <p:txBody>
            <a:bodyPr wrap="none" rtlCol="0">
              <a:spAutoFit/>
            </a:bodyPr>
            <a:lstStyle/>
            <a:p>
              <a:endParaRPr lang="en-US" dirty="0"/>
            </a:p>
          </p:txBody>
        </p:sp>
      </p:grpSp>
      <p:sp>
        <p:nvSpPr>
          <p:cNvPr id="48" name="Rectangle 47">
            <a:extLst>
              <a:ext uri="{FF2B5EF4-FFF2-40B4-BE49-F238E27FC236}">
                <a16:creationId xmlns:a16="http://schemas.microsoft.com/office/drawing/2014/main" id="{1EF74FB0-97E0-A84A-A3F4-B43231557B94}"/>
              </a:ext>
            </a:extLst>
          </p:cNvPr>
          <p:cNvSpPr/>
          <p:nvPr/>
        </p:nvSpPr>
        <p:spPr>
          <a:xfrm>
            <a:off x="4038599" y="3853664"/>
            <a:ext cx="3571201" cy="2097162"/>
          </a:xfrm>
          <a:prstGeom prst="rect">
            <a:avLst/>
          </a:prstGeom>
          <a:solidFill>
            <a:srgbClr val="FF0000">
              <a:alpha val="28000"/>
            </a:srgbClr>
          </a:solidFill>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0735872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2"/>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6"/>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3"/>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p:bldP spid="62" grpId="0"/>
      <p:bldP spid="2" grpId="0"/>
      <p:bldP spid="56" grpId="0"/>
      <p:bldP spid="23"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5B548B-4E5D-474B-95C4-56C021C43872}"/>
              </a:ext>
            </a:extLst>
          </p:cNvPr>
          <p:cNvSpPr>
            <a:spLocks noGrp="1"/>
          </p:cNvSpPr>
          <p:nvPr>
            <p:ph type="title"/>
          </p:nvPr>
        </p:nvSpPr>
        <p:spPr/>
        <p:txBody>
          <a:bodyPr/>
          <a:lstStyle/>
          <a:p>
            <a:r>
              <a:rPr lang="en-US" dirty="0"/>
              <a:t>Questions of Interest</a:t>
            </a:r>
          </a:p>
        </p:txBody>
      </p:sp>
      <p:sp>
        <p:nvSpPr>
          <p:cNvPr id="3" name="Content Placeholder 2">
            <a:extLst>
              <a:ext uri="{FF2B5EF4-FFF2-40B4-BE49-F238E27FC236}">
                <a16:creationId xmlns:a16="http://schemas.microsoft.com/office/drawing/2014/main" id="{7512F48C-49C8-C144-AF7B-FD1F36C6401D}"/>
              </a:ext>
            </a:extLst>
          </p:cNvPr>
          <p:cNvSpPr>
            <a:spLocks noGrp="1"/>
          </p:cNvSpPr>
          <p:nvPr>
            <p:ph idx="1"/>
          </p:nvPr>
        </p:nvSpPr>
        <p:spPr/>
        <p:txBody>
          <a:bodyPr/>
          <a:lstStyle/>
          <a:p>
            <a:r>
              <a:rPr lang="en-US" strike="sngStrike" dirty="0"/>
              <a:t>How do we estimate transition and observation probabilities?</a:t>
            </a:r>
          </a:p>
          <a:p>
            <a:r>
              <a:rPr lang="en-US" strike="sngStrike" dirty="0"/>
              <a:t>What is the probability that the patient at some hour has kidney failure?</a:t>
            </a:r>
          </a:p>
          <a:p>
            <a:r>
              <a:rPr lang="en-US" strike="sngStrike" dirty="0"/>
              <a:t>If the blood pressure is high, what is the probability that there is no kidney failure?</a:t>
            </a:r>
          </a:p>
          <a:p>
            <a:r>
              <a:rPr lang="en-US" dirty="0"/>
              <a:t>If for 3 consecutive hours, the patient has low, high, then low blood pressure, what is the patient’s state?</a:t>
            </a:r>
          </a:p>
        </p:txBody>
      </p:sp>
      <p:pic>
        <p:nvPicPr>
          <p:cNvPr id="4" name="Picture 3" descr="A screenshot of a computer screen&#13;&#10;&#13;&#10;Description automatically generated">
            <a:extLst>
              <a:ext uri="{FF2B5EF4-FFF2-40B4-BE49-F238E27FC236}">
                <a16:creationId xmlns:a16="http://schemas.microsoft.com/office/drawing/2014/main" id="{B2AAAB6B-2A20-A24C-A946-81AE4BFCEFE6}"/>
              </a:ext>
            </a:extLst>
          </p:cNvPr>
          <p:cNvPicPr>
            <a:picLocks noChangeAspect="1"/>
          </p:cNvPicPr>
          <p:nvPr/>
        </p:nvPicPr>
        <p:blipFill rotWithShape="1">
          <a:blip r:embed="rId2"/>
          <a:srcRect l="20087" t="13680" r="39969" b="48027"/>
          <a:stretch/>
        </p:blipFill>
        <p:spPr>
          <a:xfrm>
            <a:off x="3248060" y="5592259"/>
            <a:ext cx="790540" cy="584704"/>
          </a:xfrm>
          <a:prstGeom prst="rect">
            <a:avLst/>
          </a:prstGeom>
        </p:spPr>
      </p:pic>
      <p:pic>
        <p:nvPicPr>
          <p:cNvPr id="6" name="Picture 5" descr="A screenshot of a computer screen&#13;&#10;&#13;&#10;Description automatically generated">
            <a:extLst>
              <a:ext uri="{FF2B5EF4-FFF2-40B4-BE49-F238E27FC236}">
                <a16:creationId xmlns:a16="http://schemas.microsoft.com/office/drawing/2014/main" id="{1D74D955-C2B8-6F46-BDB2-1D668BC6886E}"/>
              </a:ext>
            </a:extLst>
          </p:cNvPr>
          <p:cNvPicPr>
            <a:picLocks noChangeAspect="1"/>
          </p:cNvPicPr>
          <p:nvPr/>
        </p:nvPicPr>
        <p:blipFill rotWithShape="1">
          <a:blip r:embed="rId2"/>
          <a:srcRect l="39422" t="54617" r="36634" b="21904"/>
          <a:stretch/>
        </p:blipFill>
        <p:spPr>
          <a:xfrm>
            <a:off x="4419600" y="5516059"/>
            <a:ext cx="790540" cy="648891"/>
          </a:xfrm>
          <a:prstGeom prst="rect">
            <a:avLst/>
          </a:prstGeom>
        </p:spPr>
      </p:pic>
      <p:pic>
        <p:nvPicPr>
          <p:cNvPr id="8" name="Picture 7" descr="A screenshot of a computer screen&#13;&#10;&#13;&#10;Description automatically generated">
            <a:extLst>
              <a:ext uri="{FF2B5EF4-FFF2-40B4-BE49-F238E27FC236}">
                <a16:creationId xmlns:a16="http://schemas.microsoft.com/office/drawing/2014/main" id="{C7BD3E61-FE83-E840-A071-7FC27D8D9307}"/>
              </a:ext>
            </a:extLst>
          </p:cNvPr>
          <p:cNvPicPr>
            <a:picLocks noChangeAspect="1"/>
          </p:cNvPicPr>
          <p:nvPr/>
        </p:nvPicPr>
        <p:blipFill rotWithShape="1">
          <a:blip r:embed="rId2"/>
          <a:srcRect l="20087" t="13680" r="39969" b="48027"/>
          <a:stretch/>
        </p:blipFill>
        <p:spPr>
          <a:xfrm>
            <a:off x="5538770" y="5592259"/>
            <a:ext cx="790540" cy="584704"/>
          </a:xfrm>
          <a:prstGeom prst="rect">
            <a:avLst/>
          </a:prstGeom>
        </p:spPr>
      </p:pic>
      <p:grpSp>
        <p:nvGrpSpPr>
          <p:cNvPr id="9" name="Group 8">
            <a:extLst>
              <a:ext uri="{FF2B5EF4-FFF2-40B4-BE49-F238E27FC236}">
                <a16:creationId xmlns:a16="http://schemas.microsoft.com/office/drawing/2014/main" id="{576B0384-7322-E446-9AE3-069DCF7BBEDF}"/>
              </a:ext>
            </a:extLst>
          </p:cNvPr>
          <p:cNvGrpSpPr/>
          <p:nvPr/>
        </p:nvGrpSpPr>
        <p:grpSpPr>
          <a:xfrm>
            <a:off x="6981862" y="5332590"/>
            <a:ext cx="1878862" cy="1104042"/>
            <a:chOff x="6583679" y="2047305"/>
            <a:chExt cx="3751878" cy="2020141"/>
          </a:xfrm>
        </p:grpSpPr>
        <p:pic>
          <p:nvPicPr>
            <p:cNvPr id="10" name="Picture 9" descr="A screenshot of a computer&#13;&#10;&#13;&#10;Description automatically generated">
              <a:extLst>
                <a:ext uri="{FF2B5EF4-FFF2-40B4-BE49-F238E27FC236}">
                  <a16:creationId xmlns:a16="http://schemas.microsoft.com/office/drawing/2014/main" id="{006C41D5-200F-5B46-B4D8-AF772DBAB888}"/>
                </a:ext>
              </a:extLst>
            </p:cNvPr>
            <p:cNvPicPr>
              <a:picLocks noChangeAspect="1"/>
            </p:cNvPicPr>
            <p:nvPr/>
          </p:nvPicPr>
          <p:blipFill rotWithShape="1">
            <a:blip r:embed="rId3"/>
            <a:srcRect l="51736" t="67500" r="34896" b="18889"/>
            <a:stretch/>
          </p:blipFill>
          <p:spPr>
            <a:xfrm>
              <a:off x="6819899" y="2047305"/>
              <a:ext cx="3159113" cy="2010345"/>
            </a:xfrm>
            <a:prstGeom prst="rect">
              <a:avLst/>
            </a:prstGeom>
          </p:spPr>
        </p:pic>
        <p:sp>
          <p:nvSpPr>
            <p:cNvPr id="11" name="Rectangle 10">
              <a:extLst>
                <a:ext uri="{FF2B5EF4-FFF2-40B4-BE49-F238E27FC236}">
                  <a16:creationId xmlns:a16="http://schemas.microsoft.com/office/drawing/2014/main" id="{4E38E24B-7DA3-9D48-B9F5-F57B79307703}"/>
                </a:ext>
              </a:extLst>
            </p:cNvPr>
            <p:cNvSpPr/>
            <p:nvPr/>
          </p:nvSpPr>
          <p:spPr>
            <a:xfrm>
              <a:off x="7048499" y="3043646"/>
              <a:ext cx="2813957" cy="39841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47D4958-290D-F548-9A00-11AE15A1D387}"/>
                </a:ext>
              </a:extLst>
            </p:cNvPr>
            <p:cNvSpPr/>
            <p:nvPr/>
          </p:nvSpPr>
          <p:spPr>
            <a:xfrm>
              <a:off x="7048499" y="3351439"/>
              <a:ext cx="166552" cy="39841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24876BF-05B1-024A-882D-C6234FDDD60B}"/>
                </a:ext>
              </a:extLst>
            </p:cNvPr>
            <p:cNvSpPr/>
            <p:nvPr/>
          </p:nvSpPr>
          <p:spPr>
            <a:xfrm>
              <a:off x="9726501" y="2625634"/>
              <a:ext cx="166552" cy="113401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6DD0C65-3615-524E-A16A-E01AA07BEE15}"/>
                </a:ext>
              </a:extLst>
            </p:cNvPr>
            <p:cNvSpPr/>
            <p:nvPr/>
          </p:nvSpPr>
          <p:spPr>
            <a:xfrm>
              <a:off x="7165056" y="3475536"/>
              <a:ext cx="2561446" cy="59191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5B3F9EA0-00EC-E041-B403-C0ECE0EA1820}"/>
                </a:ext>
              </a:extLst>
            </p:cNvPr>
            <p:cNvSpPr/>
            <p:nvPr/>
          </p:nvSpPr>
          <p:spPr>
            <a:xfrm>
              <a:off x="6583679" y="3010990"/>
              <a:ext cx="408797" cy="10466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EB200574-7632-2F47-B289-80B376024E4D}"/>
                </a:ext>
              </a:extLst>
            </p:cNvPr>
            <p:cNvSpPr/>
            <p:nvPr/>
          </p:nvSpPr>
          <p:spPr>
            <a:xfrm>
              <a:off x="9926760" y="2562771"/>
              <a:ext cx="408797" cy="10466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TextBox 16">
            <a:extLst>
              <a:ext uri="{FF2B5EF4-FFF2-40B4-BE49-F238E27FC236}">
                <a16:creationId xmlns:a16="http://schemas.microsoft.com/office/drawing/2014/main" id="{260CCF8F-94E9-274D-A591-756EF1A7F0EE}"/>
              </a:ext>
            </a:extLst>
          </p:cNvPr>
          <p:cNvSpPr txBox="1"/>
          <p:nvPr/>
        </p:nvSpPr>
        <p:spPr>
          <a:xfrm>
            <a:off x="7668896" y="4725744"/>
            <a:ext cx="577402" cy="1107996"/>
          </a:xfrm>
          <a:prstGeom prst="rect">
            <a:avLst/>
          </a:prstGeom>
          <a:noFill/>
        </p:spPr>
        <p:txBody>
          <a:bodyPr wrap="none" rtlCol="0">
            <a:spAutoFit/>
          </a:bodyPr>
          <a:lstStyle/>
          <a:p>
            <a:r>
              <a:rPr lang="en-US" sz="6600" dirty="0">
                <a:solidFill>
                  <a:srgbClr val="FF0000"/>
                </a:solidFill>
              </a:rPr>
              <a:t>?</a:t>
            </a:r>
          </a:p>
        </p:txBody>
      </p:sp>
    </p:spTree>
    <p:extLst>
      <p:ext uri="{BB962C8B-B14F-4D97-AF65-F5344CB8AC3E}">
        <p14:creationId xmlns:p14="http://schemas.microsoft.com/office/powerpoint/2010/main" val="24328088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865B58-3EF6-9446-BBC4-6A281D226EE9}"/>
              </a:ext>
            </a:extLst>
          </p:cNvPr>
          <p:cNvSpPr>
            <a:spLocks noGrp="1"/>
          </p:cNvSpPr>
          <p:nvPr>
            <p:ph type="title"/>
          </p:nvPr>
        </p:nvSpPr>
        <p:spPr>
          <a:xfrm>
            <a:off x="742371" y="212263"/>
            <a:ext cx="10515600" cy="1325563"/>
          </a:xfrm>
        </p:spPr>
        <p:txBody>
          <a:bodyPr/>
          <a:lstStyle/>
          <a:p>
            <a:r>
              <a:rPr lang="en-US" dirty="0"/>
              <a:t>Consider two consecutive hours</a:t>
            </a:r>
          </a:p>
        </p:txBody>
      </p:sp>
      <p:sp>
        <p:nvSpPr>
          <p:cNvPr id="4" name="TextBox 3">
            <a:extLst>
              <a:ext uri="{FF2B5EF4-FFF2-40B4-BE49-F238E27FC236}">
                <a16:creationId xmlns:a16="http://schemas.microsoft.com/office/drawing/2014/main" id="{7DDC3C5D-2619-9847-A20C-EBD4ED0D8123}"/>
              </a:ext>
            </a:extLst>
          </p:cNvPr>
          <p:cNvSpPr txBox="1"/>
          <p:nvPr/>
        </p:nvSpPr>
        <p:spPr>
          <a:xfrm>
            <a:off x="2895600" y="1504950"/>
            <a:ext cx="907621" cy="523220"/>
          </a:xfrm>
          <a:prstGeom prst="rect">
            <a:avLst/>
          </a:prstGeom>
          <a:noFill/>
        </p:spPr>
        <p:txBody>
          <a:bodyPr wrap="none" rtlCol="0">
            <a:spAutoFit/>
          </a:bodyPr>
          <a:lstStyle/>
          <a:p>
            <a:r>
              <a:rPr lang="en-US" sz="2800" dirty="0"/>
              <a:t>9 am</a:t>
            </a:r>
          </a:p>
        </p:txBody>
      </p:sp>
      <p:sp>
        <p:nvSpPr>
          <p:cNvPr id="5" name="TextBox 4">
            <a:extLst>
              <a:ext uri="{FF2B5EF4-FFF2-40B4-BE49-F238E27FC236}">
                <a16:creationId xmlns:a16="http://schemas.microsoft.com/office/drawing/2014/main" id="{ADDA81BF-162B-A048-8C72-2FFC0EF19ED4}"/>
              </a:ext>
            </a:extLst>
          </p:cNvPr>
          <p:cNvSpPr txBox="1"/>
          <p:nvPr/>
        </p:nvSpPr>
        <p:spPr>
          <a:xfrm>
            <a:off x="5642189" y="1504950"/>
            <a:ext cx="1090363" cy="523220"/>
          </a:xfrm>
          <a:prstGeom prst="rect">
            <a:avLst/>
          </a:prstGeom>
          <a:noFill/>
        </p:spPr>
        <p:txBody>
          <a:bodyPr wrap="none" rtlCol="0">
            <a:spAutoFit/>
          </a:bodyPr>
          <a:lstStyle/>
          <a:p>
            <a:r>
              <a:rPr lang="en-US" sz="2800" dirty="0"/>
              <a:t>10 am</a:t>
            </a:r>
          </a:p>
        </p:txBody>
      </p:sp>
      <p:pic>
        <p:nvPicPr>
          <p:cNvPr id="6" name="Picture 5" descr="A screenshot of a computer screen&#13;&#10;&#13;&#10;Description automatically generated">
            <a:extLst>
              <a:ext uri="{FF2B5EF4-FFF2-40B4-BE49-F238E27FC236}">
                <a16:creationId xmlns:a16="http://schemas.microsoft.com/office/drawing/2014/main" id="{B3E1D9C1-95E4-6146-B2D1-2CD6C13571C9}"/>
              </a:ext>
            </a:extLst>
          </p:cNvPr>
          <p:cNvPicPr>
            <a:picLocks noChangeAspect="1"/>
          </p:cNvPicPr>
          <p:nvPr/>
        </p:nvPicPr>
        <p:blipFill rotWithShape="1">
          <a:blip r:embed="rId2"/>
          <a:srcRect l="20087" t="13680" r="39969" b="48027"/>
          <a:stretch/>
        </p:blipFill>
        <p:spPr>
          <a:xfrm>
            <a:off x="3012681" y="2245809"/>
            <a:ext cx="790540" cy="584704"/>
          </a:xfrm>
          <a:prstGeom prst="rect">
            <a:avLst/>
          </a:prstGeom>
        </p:spPr>
      </p:pic>
      <p:grpSp>
        <p:nvGrpSpPr>
          <p:cNvPr id="10" name="Group 9">
            <a:extLst>
              <a:ext uri="{FF2B5EF4-FFF2-40B4-BE49-F238E27FC236}">
                <a16:creationId xmlns:a16="http://schemas.microsoft.com/office/drawing/2014/main" id="{E6DF024F-FC40-B44B-A64B-82D4E1AD2DC7}"/>
              </a:ext>
            </a:extLst>
          </p:cNvPr>
          <p:cNvGrpSpPr/>
          <p:nvPr/>
        </p:nvGrpSpPr>
        <p:grpSpPr>
          <a:xfrm>
            <a:off x="5860621" y="1797168"/>
            <a:ext cx="790540" cy="1033345"/>
            <a:chOff x="8271767" y="1842347"/>
            <a:chExt cx="1662014" cy="1351131"/>
          </a:xfrm>
        </p:grpSpPr>
        <p:pic>
          <p:nvPicPr>
            <p:cNvPr id="11" name="Picture 10" descr="A screenshot of a computer screen&#13;&#10;&#13;&#10;Description automatically generated">
              <a:extLst>
                <a:ext uri="{FF2B5EF4-FFF2-40B4-BE49-F238E27FC236}">
                  <a16:creationId xmlns:a16="http://schemas.microsoft.com/office/drawing/2014/main" id="{D2FD3CE6-4E5B-7641-AF8F-B6D18A53F6D2}"/>
                </a:ext>
              </a:extLst>
            </p:cNvPr>
            <p:cNvPicPr>
              <a:picLocks noChangeAspect="1"/>
            </p:cNvPicPr>
            <p:nvPr/>
          </p:nvPicPr>
          <p:blipFill rotWithShape="1">
            <a:blip r:embed="rId2"/>
            <a:srcRect l="39422" t="54617" r="36634" b="21904"/>
            <a:stretch/>
          </p:blipFill>
          <p:spPr>
            <a:xfrm>
              <a:off x="8271767" y="2345033"/>
              <a:ext cx="1662014" cy="848445"/>
            </a:xfrm>
            <a:prstGeom prst="rect">
              <a:avLst/>
            </a:prstGeom>
          </p:spPr>
        </p:pic>
        <p:sp>
          <p:nvSpPr>
            <p:cNvPr id="12" name="TextBox 11">
              <a:extLst>
                <a:ext uri="{FF2B5EF4-FFF2-40B4-BE49-F238E27FC236}">
                  <a16:creationId xmlns:a16="http://schemas.microsoft.com/office/drawing/2014/main" id="{A4480FC0-8B31-9044-803B-9AB7C27B7BAA}"/>
                </a:ext>
              </a:extLst>
            </p:cNvPr>
            <p:cNvSpPr txBox="1"/>
            <p:nvPr/>
          </p:nvSpPr>
          <p:spPr>
            <a:xfrm>
              <a:off x="8274114" y="1842347"/>
              <a:ext cx="291040" cy="499768"/>
            </a:xfrm>
            <a:prstGeom prst="rect">
              <a:avLst/>
            </a:prstGeom>
            <a:noFill/>
          </p:spPr>
          <p:txBody>
            <a:bodyPr wrap="none" rtlCol="0">
              <a:spAutoFit/>
            </a:bodyPr>
            <a:lstStyle/>
            <a:p>
              <a:endParaRPr lang="en-US" dirty="0"/>
            </a:p>
          </p:txBody>
        </p:sp>
      </p:grpSp>
      <p:pic>
        <p:nvPicPr>
          <p:cNvPr id="13" name="Picture 12" descr="A screenshot of a computer&#13;&#10;&#13;&#10;Description automatically generated">
            <a:extLst>
              <a:ext uri="{FF2B5EF4-FFF2-40B4-BE49-F238E27FC236}">
                <a16:creationId xmlns:a16="http://schemas.microsoft.com/office/drawing/2014/main" id="{95CEAE55-BF22-2340-B356-172461AB855F}"/>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5578464" y="3816452"/>
            <a:ext cx="1237131" cy="891729"/>
          </a:xfrm>
          <a:prstGeom prst="rect">
            <a:avLst/>
          </a:prstGeom>
        </p:spPr>
      </p:pic>
      <p:pic>
        <p:nvPicPr>
          <p:cNvPr id="14" name="Picture 13" descr="A screenshot of a computer&#13;&#10;&#13;&#10;Description automatically generated">
            <a:extLst>
              <a:ext uri="{FF2B5EF4-FFF2-40B4-BE49-F238E27FC236}">
                <a16:creationId xmlns:a16="http://schemas.microsoft.com/office/drawing/2014/main" id="{CBF92C5D-4BF6-894F-BDC2-19AA9DE33955}"/>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2707541" y="2975002"/>
            <a:ext cx="1335534" cy="841450"/>
          </a:xfrm>
          <a:prstGeom prst="rect">
            <a:avLst/>
          </a:prstGeom>
        </p:spPr>
      </p:pic>
      <p:pic>
        <p:nvPicPr>
          <p:cNvPr id="15" name="Picture 14" descr="A screenshot of a computer&#13;&#10;&#13;&#10;Description automatically generated">
            <a:extLst>
              <a:ext uri="{FF2B5EF4-FFF2-40B4-BE49-F238E27FC236}">
                <a16:creationId xmlns:a16="http://schemas.microsoft.com/office/drawing/2014/main" id="{102CC487-C7E6-0D40-8AF8-B0B82A47EF50}"/>
              </a:ext>
            </a:extLst>
          </p:cNvPr>
          <p:cNvPicPr>
            <a:picLocks noChangeAspect="1"/>
          </p:cNvPicPr>
          <p:nvPr/>
        </p:nvPicPr>
        <p:blipFill rotWithShape="1">
          <a:blip r:embed="rId4">
            <a:extLst>
              <a:ext uri="{BEBA8EAE-BF5A-486C-A8C5-ECC9F3942E4B}">
                <a14:imgProps xmlns:a14="http://schemas.microsoft.com/office/drawing/2010/main">
                  <a14:imgLayer r:embed="rId6">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2707541" y="3866731"/>
            <a:ext cx="1335534" cy="841450"/>
          </a:xfrm>
          <a:prstGeom prst="rect">
            <a:avLst/>
          </a:prstGeom>
        </p:spPr>
      </p:pic>
      <p:pic>
        <p:nvPicPr>
          <p:cNvPr id="16" name="Picture 15" descr="A screenshot of a computer&#13;&#10;&#13;&#10;Description automatically generated">
            <a:extLst>
              <a:ext uri="{FF2B5EF4-FFF2-40B4-BE49-F238E27FC236}">
                <a16:creationId xmlns:a16="http://schemas.microsoft.com/office/drawing/2014/main" id="{6753B1B8-0CFF-FE44-B096-3A54F864C671}"/>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5578464" y="5772268"/>
            <a:ext cx="1237131" cy="891729"/>
          </a:xfrm>
          <a:prstGeom prst="rect">
            <a:avLst/>
          </a:prstGeom>
        </p:spPr>
      </p:pic>
      <p:pic>
        <p:nvPicPr>
          <p:cNvPr id="17" name="Picture 16" descr="A screenshot of a computer&#13;&#10;&#13;&#10;Description automatically generated">
            <a:extLst>
              <a:ext uri="{FF2B5EF4-FFF2-40B4-BE49-F238E27FC236}">
                <a16:creationId xmlns:a16="http://schemas.microsoft.com/office/drawing/2014/main" id="{7E63F4DB-2A26-DE49-990C-37AD1B3DAA77}"/>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2756743" y="4880539"/>
            <a:ext cx="1237131" cy="891729"/>
          </a:xfrm>
          <a:prstGeom prst="rect">
            <a:avLst/>
          </a:prstGeom>
        </p:spPr>
      </p:pic>
      <p:pic>
        <p:nvPicPr>
          <p:cNvPr id="18" name="Picture 17" descr="A screenshot of a computer&#13;&#10;&#13;&#10;Description automatically generated">
            <a:extLst>
              <a:ext uri="{FF2B5EF4-FFF2-40B4-BE49-F238E27FC236}">
                <a16:creationId xmlns:a16="http://schemas.microsoft.com/office/drawing/2014/main" id="{EEAC0F54-F4EE-7F47-9438-DD9B2A06FF96}"/>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2756743" y="5772268"/>
            <a:ext cx="1237131" cy="891729"/>
          </a:xfrm>
          <a:prstGeom prst="rect">
            <a:avLst/>
          </a:prstGeom>
        </p:spPr>
      </p:pic>
      <p:pic>
        <p:nvPicPr>
          <p:cNvPr id="19" name="Picture 18" descr="A screenshot of a computer&#13;&#10;&#13;&#10;Description automatically generated">
            <a:extLst>
              <a:ext uri="{FF2B5EF4-FFF2-40B4-BE49-F238E27FC236}">
                <a16:creationId xmlns:a16="http://schemas.microsoft.com/office/drawing/2014/main" id="{BFC3B665-D0FC-8B4B-9550-51BB47034692}"/>
              </a:ext>
            </a:extLst>
          </p:cNvPr>
          <p:cNvPicPr>
            <a:picLocks noChangeAspect="1"/>
          </p:cNvPicPr>
          <p:nvPr/>
        </p:nvPicPr>
        <p:blipFill rotWithShape="1">
          <a:blip r:embed="rId4">
            <a:extLst>
              <a:ext uri="{BEBA8EAE-BF5A-486C-A8C5-ECC9F3942E4B}">
                <a14:imgProps xmlns:a14="http://schemas.microsoft.com/office/drawing/2010/main">
                  <a14:imgLayer r:embed="rId7">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5529262" y="4930818"/>
            <a:ext cx="1335534" cy="841450"/>
          </a:xfrm>
          <a:prstGeom prst="rect">
            <a:avLst/>
          </a:prstGeom>
        </p:spPr>
      </p:pic>
      <p:pic>
        <p:nvPicPr>
          <p:cNvPr id="20" name="Picture 19" descr="A screenshot of a computer&#13;&#10;&#13;&#10;Description automatically generated">
            <a:extLst>
              <a:ext uri="{FF2B5EF4-FFF2-40B4-BE49-F238E27FC236}">
                <a16:creationId xmlns:a16="http://schemas.microsoft.com/office/drawing/2014/main" id="{F2EF4775-D64B-5F4D-B147-BA9D4769B66E}"/>
              </a:ext>
            </a:extLst>
          </p:cNvPr>
          <p:cNvPicPr>
            <a:picLocks noChangeAspect="1"/>
          </p:cNvPicPr>
          <p:nvPr/>
        </p:nvPicPr>
        <p:blipFill rotWithShape="1">
          <a:blip r:embed="rId4">
            <a:extLst>
              <a:ext uri="{BEBA8EAE-BF5A-486C-A8C5-ECC9F3942E4B}">
                <a14:imgProps xmlns:a14="http://schemas.microsoft.com/office/drawing/2010/main">
                  <a14:imgLayer r:embed="rId8">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5529262" y="2975002"/>
            <a:ext cx="1335534" cy="841450"/>
          </a:xfrm>
          <a:prstGeom prst="rect">
            <a:avLst/>
          </a:prstGeom>
        </p:spPr>
      </p:pic>
      <p:cxnSp>
        <p:nvCxnSpPr>
          <p:cNvPr id="21" name="Straight Arrow Connector 20">
            <a:extLst>
              <a:ext uri="{FF2B5EF4-FFF2-40B4-BE49-F238E27FC236}">
                <a16:creationId xmlns:a16="http://schemas.microsoft.com/office/drawing/2014/main" id="{3B293AC8-6387-1144-9FFA-3032926B7FF2}"/>
              </a:ext>
            </a:extLst>
          </p:cNvPr>
          <p:cNvCxnSpPr>
            <a:cxnSpLocks/>
          </p:cNvCxnSpPr>
          <p:nvPr/>
        </p:nvCxnSpPr>
        <p:spPr>
          <a:xfrm>
            <a:off x="4204999" y="3395727"/>
            <a:ext cx="1324263"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7C67C9C8-AD50-BB47-81B7-0B81228C80DC}"/>
              </a:ext>
            </a:extLst>
          </p:cNvPr>
          <p:cNvCxnSpPr>
            <a:cxnSpLocks/>
          </p:cNvCxnSpPr>
          <p:nvPr/>
        </p:nvCxnSpPr>
        <p:spPr>
          <a:xfrm>
            <a:off x="4204998" y="4205166"/>
            <a:ext cx="1324263"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C5C33E9A-8776-1C48-A83D-E0272D930E11}"/>
              </a:ext>
            </a:extLst>
          </p:cNvPr>
          <p:cNvCxnSpPr>
            <a:cxnSpLocks/>
          </p:cNvCxnSpPr>
          <p:nvPr/>
        </p:nvCxnSpPr>
        <p:spPr>
          <a:xfrm>
            <a:off x="4204998" y="5233866"/>
            <a:ext cx="1324263"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963507DB-83F6-9441-B1D0-48150B3FBEC5}"/>
              </a:ext>
            </a:extLst>
          </p:cNvPr>
          <p:cNvCxnSpPr>
            <a:cxnSpLocks/>
          </p:cNvCxnSpPr>
          <p:nvPr/>
        </p:nvCxnSpPr>
        <p:spPr>
          <a:xfrm>
            <a:off x="4254201" y="6213248"/>
            <a:ext cx="1324263"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07B88D84-962C-6E4F-9E73-9A27B51F3349}"/>
              </a:ext>
            </a:extLst>
          </p:cNvPr>
          <p:cNvSpPr txBox="1"/>
          <p:nvPr/>
        </p:nvSpPr>
        <p:spPr>
          <a:xfrm>
            <a:off x="7064649" y="3164071"/>
            <a:ext cx="4886466" cy="2246769"/>
          </a:xfrm>
          <a:prstGeom prst="rect">
            <a:avLst/>
          </a:prstGeom>
          <a:noFill/>
        </p:spPr>
        <p:txBody>
          <a:bodyPr wrap="none" rtlCol="0">
            <a:spAutoFit/>
          </a:bodyPr>
          <a:lstStyle/>
          <a:p>
            <a:r>
              <a:rPr lang="en-US" sz="2800" dirty="0"/>
              <a:t>There are 4 possible </a:t>
            </a:r>
          </a:p>
          <a:p>
            <a:r>
              <a:rPr lang="en-US" sz="2800" dirty="0"/>
              <a:t>Patient state “trajectories” </a:t>
            </a:r>
          </a:p>
          <a:p>
            <a:r>
              <a:rPr lang="en-US" sz="2800" dirty="0"/>
              <a:t>or “paths”, so we will pick</a:t>
            </a:r>
          </a:p>
          <a:p>
            <a:r>
              <a:rPr lang="en-US" sz="2800" dirty="0"/>
              <a:t>the most likely path  – </a:t>
            </a:r>
          </a:p>
          <a:p>
            <a:r>
              <a:rPr lang="en-US" sz="2800" dirty="0"/>
              <a:t>maximum likelihood estimation!</a:t>
            </a:r>
          </a:p>
        </p:txBody>
      </p:sp>
      <p:sp>
        <p:nvSpPr>
          <p:cNvPr id="27" name="Right Arrow 26">
            <a:extLst>
              <a:ext uri="{FF2B5EF4-FFF2-40B4-BE49-F238E27FC236}">
                <a16:creationId xmlns:a16="http://schemas.microsoft.com/office/drawing/2014/main" id="{1B167F91-E2C8-F242-93C5-DDA2BC1353BB}"/>
              </a:ext>
            </a:extLst>
          </p:cNvPr>
          <p:cNvSpPr/>
          <p:nvPr/>
        </p:nvSpPr>
        <p:spPr>
          <a:xfrm>
            <a:off x="1450643" y="4020000"/>
            <a:ext cx="978408"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722393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1"/>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3"/>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7"/>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4"/>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5"/>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6"/>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6"/>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22" presetClass="entr" presetSubtype="8" fill="hold" grpId="0" nodeType="clickEffect">
                                  <p:stCondLst>
                                    <p:cond delay="0"/>
                                  </p:stCondLst>
                                  <p:childTnLst>
                                    <p:set>
                                      <p:cBhvr>
                                        <p:cTn id="42" dur="1" fill="hold">
                                          <p:stCondLst>
                                            <p:cond delay="0"/>
                                          </p:stCondLst>
                                        </p:cTn>
                                        <p:tgtEl>
                                          <p:spTgt spid="27"/>
                                        </p:tgtEl>
                                        <p:attrNameLst>
                                          <p:attrName>style.visibility</p:attrName>
                                        </p:attrNameLst>
                                      </p:cBhvr>
                                      <p:to>
                                        <p:strVal val="visible"/>
                                      </p:to>
                                    </p:set>
                                    <p:animEffect transition="in" filter="wipe(left)">
                                      <p:cBhvr>
                                        <p:cTn id="43"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CAF0E91-455A-144C-A901-A0D93D8F9F8D}"/>
              </a:ext>
            </a:extLst>
          </p:cNvPr>
          <p:cNvSpPr txBox="1"/>
          <p:nvPr/>
        </p:nvSpPr>
        <p:spPr>
          <a:xfrm>
            <a:off x="3481836" y="1929896"/>
            <a:ext cx="907621" cy="523220"/>
          </a:xfrm>
          <a:prstGeom prst="rect">
            <a:avLst/>
          </a:prstGeom>
          <a:noFill/>
        </p:spPr>
        <p:txBody>
          <a:bodyPr wrap="none" rtlCol="0">
            <a:spAutoFit/>
          </a:bodyPr>
          <a:lstStyle/>
          <a:p>
            <a:r>
              <a:rPr lang="en-US" sz="2800" dirty="0"/>
              <a:t>9 am</a:t>
            </a:r>
          </a:p>
        </p:txBody>
      </p:sp>
      <p:sp>
        <p:nvSpPr>
          <p:cNvPr id="5" name="TextBox 4">
            <a:extLst>
              <a:ext uri="{FF2B5EF4-FFF2-40B4-BE49-F238E27FC236}">
                <a16:creationId xmlns:a16="http://schemas.microsoft.com/office/drawing/2014/main" id="{890E4766-E959-6B44-B767-2246187F81E9}"/>
              </a:ext>
            </a:extLst>
          </p:cNvPr>
          <p:cNvSpPr txBox="1"/>
          <p:nvPr/>
        </p:nvSpPr>
        <p:spPr>
          <a:xfrm>
            <a:off x="6361808" y="1929896"/>
            <a:ext cx="1090363" cy="523220"/>
          </a:xfrm>
          <a:prstGeom prst="rect">
            <a:avLst/>
          </a:prstGeom>
          <a:noFill/>
        </p:spPr>
        <p:txBody>
          <a:bodyPr wrap="none" rtlCol="0">
            <a:spAutoFit/>
          </a:bodyPr>
          <a:lstStyle/>
          <a:p>
            <a:r>
              <a:rPr lang="en-US" sz="2800" dirty="0"/>
              <a:t>10 am</a:t>
            </a:r>
          </a:p>
        </p:txBody>
      </p:sp>
      <p:pic>
        <p:nvPicPr>
          <p:cNvPr id="6" name="Picture 5" descr="A screenshot of a computer screen&#13;&#10;&#13;&#10;Description automatically generated">
            <a:extLst>
              <a:ext uri="{FF2B5EF4-FFF2-40B4-BE49-F238E27FC236}">
                <a16:creationId xmlns:a16="http://schemas.microsoft.com/office/drawing/2014/main" id="{BD90DD5F-11BA-D74C-AA9E-D15AE306DE2A}"/>
              </a:ext>
            </a:extLst>
          </p:cNvPr>
          <p:cNvPicPr>
            <a:picLocks noChangeAspect="1"/>
          </p:cNvPicPr>
          <p:nvPr/>
        </p:nvPicPr>
        <p:blipFill rotWithShape="1">
          <a:blip r:embed="rId2"/>
          <a:srcRect l="20087" t="13680" r="39969" b="48027"/>
          <a:stretch/>
        </p:blipFill>
        <p:spPr>
          <a:xfrm>
            <a:off x="3598917" y="2670755"/>
            <a:ext cx="790540" cy="584704"/>
          </a:xfrm>
          <a:prstGeom prst="rect">
            <a:avLst/>
          </a:prstGeom>
        </p:spPr>
      </p:pic>
      <p:grpSp>
        <p:nvGrpSpPr>
          <p:cNvPr id="7" name="Group 6">
            <a:extLst>
              <a:ext uri="{FF2B5EF4-FFF2-40B4-BE49-F238E27FC236}">
                <a16:creationId xmlns:a16="http://schemas.microsoft.com/office/drawing/2014/main" id="{D1289E5D-4423-0E46-9C18-FFA065A1C5CE}"/>
              </a:ext>
            </a:extLst>
          </p:cNvPr>
          <p:cNvGrpSpPr/>
          <p:nvPr/>
        </p:nvGrpSpPr>
        <p:grpSpPr>
          <a:xfrm>
            <a:off x="6580240" y="2222114"/>
            <a:ext cx="790540" cy="1033345"/>
            <a:chOff x="8271767" y="1842347"/>
            <a:chExt cx="1662014" cy="1351131"/>
          </a:xfrm>
        </p:grpSpPr>
        <p:pic>
          <p:nvPicPr>
            <p:cNvPr id="8" name="Picture 7" descr="A screenshot of a computer screen&#13;&#10;&#13;&#10;Description automatically generated">
              <a:extLst>
                <a:ext uri="{FF2B5EF4-FFF2-40B4-BE49-F238E27FC236}">
                  <a16:creationId xmlns:a16="http://schemas.microsoft.com/office/drawing/2014/main" id="{6B2C1ADD-7380-B949-A2D9-A258BDBE847D}"/>
                </a:ext>
              </a:extLst>
            </p:cNvPr>
            <p:cNvPicPr>
              <a:picLocks noChangeAspect="1"/>
            </p:cNvPicPr>
            <p:nvPr/>
          </p:nvPicPr>
          <p:blipFill rotWithShape="1">
            <a:blip r:embed="rId2"/>
            <a:srcRect l="39422" t="54617" r="36634" b="21904"/>
            <a:stretch/>
          </p:blipFill>
          <p:spPr>
            <a:xfrm>
              <a:off x="8271767" y="2345033"/>
              <a:ext cx="1662014" cy="848445"/>
            </a:xfrm>
            <a:prstGeom prst="rect">
              <a:avLst/>
            </a:prstGeom>
          </p:spPr>
        </p:pic>
        <p:sp>
          <p:nvSpPr>
            <p:cNvPr id="9" name="TextBox 8">
              <a:extLst>
                <a:ext uri="{FF2B5EF4-FFF2-40B4-BE49-F238E27FC236}">
                  <a16:creationId xmlns:a16="http://schemas.microsoft.com/office/drawing/2014/main" id="{87C3C60C-9C09-5F4B-A12D-8FF585316B2E}"/>
                </a:ext>
              </a:extLst>
            </p:cNvPr>
            <p:cNvSpPr txBox="1"/>
            <p:nvPr/>
          </p:nvSpPr>
          <p:spPr>
            <a:xfrm>
              <a:off x="8274114" y="1842347"/>
              <a:ext cx="291040" cy="499768"/>
            </a:xfrm>
            <a:prstGeom prst="rect">
              <a:avLst/>
            </a:prstGeom>
            <a:noFill/>
          </p:spPr>
          <p:txBody>
            <a:bodyPr wrap="none" rtlCol="0">
              <a:spAutoFit/>
            </a:bodyPr>
            <a:lstStyle/>
            <a:p>
              <a:endParaRPr lang="en-US" dirty="0"/>
            </a:p>
          </p:txBody>
        </p:sp>
      </p:grpSp>
      <p:pic>
        <p:nvPicPr>
          <p:cNvPr id="10" name="Picture 9" descr="A screenshot of a computer&#13;&#10;&#13;&#10;Description automatically generated">
            <a:extLst>
              <a:ext uri="{FF2B5EF4-FFF2-40B4-BE49-F238E27FC236}">
                <a16:creationId xmlns:a16="http://schemas.microsoft.com/office/drawing/2014/main" id="{D47C8FDA-CC26-F445-98FC-E9D5405D2583}"/>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6329571" y="4578452"/>
            <a:ext cx="1237131" cy="891729"/>
          </a:xfrm>
          <a:prstGeom prst="rect">
            <a:avLst/>
          </a:prstGeom>
        </p:spPr>
      </p:pic>
      <p:pic>
        <p:nvPicPr>
          <p:cNvPr id="11" name="Picture 10" descr="A screenshot of a computer&#13;&#10;&#13;&#10;Description automatically generated">
            <a:extLst>
              <a:ext uri="{FF2B5EF4-FFF2-40B4-BE49-F238E27FC236}">
                <a16:creationId xmlns:a16="http://schemas.microsoft.com/office/drawing/2014/main" id="{E18F9474-201A-AE4F-98F2-DF0BCE23C73C}"/>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3326420" y="4628731"/>
            <a:ext cx="1335534" cy="841450"/>
          </a:xfrm>
          <a:prstGeom prst="rect">
            <a:avLst/>
          </a:prstGeom>
        </p:spPr>
      </p:pic>
      <p:sp>
        <p:nvSpPr>
          <p:cNvPr id="17" name="TextBox 16">
            <a:extLst>
              <a:ext uri="{FF2B5EF4-FFF2-40B4-BE49-F238E27FC236}">
                <a16:creationId xmlns:a16="http://schemas.microsoft.com/office/drawing/2014/main" id="{23076609-3B8C-054A-AAF7-153C76BBDECE}"/>
              </a:ext>
            </a:extLst>
          </p:cNvPr>
          <p:cNvSpPr txBox="1"/>
          <p:nvPr/>
        </p:nvSpPr>
        <p:spPr>
          <a:xfrm>
            <a:off x="6733756" y="2374514"/>
            <a:ext cx="138434" cy="382223"/>
          </a:xfrm>
          <a:prstGeom prst="rect">
            <a:avLst/>
          </a:prstGeom>
          <a:noFill/>
        </p:spPr>
        <p:txBody>
          <a:bodyPr wrap="none" rtlCol="0">
            <a:spAutoFit/>
          </a:bodyPr>
          <a:lstStyle/>
          <a:p>
            <a:endParaRPr lang="en-US" dirty="0"/>
          </a:p>
        </p:txBody>
      </p:sp>
      <p:grpSp>
        <p:nvGrpSpPr>
          <p:cNvPr id="20" name="Group 19">
            <a:extLst>
              <a:ext uri="{FF2B5EF4-FFF2-40B4-BE49-F238E27FC236}">
                <a16:creationId xmlns:a16="http://schemas.microsoft.com/office/drawing/2014/main" id="{229C0DB6-EA16-9C41-83F4-4EDF26473C8E}"/>
              </a:ext>
            </a:extLst>
          </p:cNvPr>
          <p:cNvGrpSpPr/>
          <p:nvPr/>
        </p:nvGrpSpPr>
        <p:grpSpPr>
          <a:xfrm>
            <a:off x="211696" y="232983"/>
            <a:ext cx="5626861" cy="891729"/>
            <a:chOff x="580271" y="5287436"/>
            <a:chExt cx="5626861" cy="891729"/>
          </a:xfrm>
        </p:grpSpPr>
        <p:sp>
          <p:nvSpPr>
            <p:cNvPr id="13" name="TextBox 12">
              <a:extLst>
                <a:ext uri="{FF2B5EF4-FFF2-40B4-BE49-F238E27FC236}">
                  <a16:creationId xmlns:a16="http://schemas.microsoft.com/office/drawing/2014/main" id="{B44359E5-3084-754F-B259-944BE92BC954}"/>
                </a:ext>
              </a:extLst>
            </p:cNvPr>
            <p:cNvSpPr txBox="1"/>
            <p:nvPr/>
          </p:nvSpPr>
          <p:spPr>
            <a:xfrm>
              <a:off x="580271" y="5311195"/>
              <a:ext cx="5626861" cy="769441"/>
            </a:xfrm>
            <a:prstGeom prst="rect">
              <a:avLst/>
            </a:prstGeom>
            <a:noFill/>
          </p:spPr>
          <p:txBody>
            <a:bodyPr wrap="none" rtlCol="0">
              <a:spAutoFit/>
            </a:bodyPr>
            <a:lstStyle/>
            <a:p>
              <a:r>
                <a:rPr lang="en-US" sz="4400" dirty="0"/>
                <a:t>P(        ,        ,        ,      ) =</a:t>
              </a:r>
            </a:p>
          </p:txBody>
        </p:sp>
        <p:pic>
          <p:nvPicPr>
            <p:cNvPr id="14" name="Picture 13" descr="A screenshot of a computer screen&#13;&#10;&#13;&#10;Description automatically generated">
              <a:extLst>
                <a:ext uri="{FF2B5EF4-FFF2-40B4-BE49-F238E27FC236}">
                  <a16:creationId xmlns:a16="http://schemas.microsoft.com/office/drawing/2014/main" id="{A630DCA1-CCD7-3749-8B09-3E2C47104D85}"/>
                </a:ext>
              </a:extLst>
            </p:cNvPr>
            <p:cNvPicPr>
              <a:picLocks noChangeAspect="1"/>
            </p:cNvPicPr>
            <p:nvPr/>
          </p:nvPicPr>
          <p:blipFill rotWithShape="1">
            <a:blip r:embed="rId2"/>
            <a:srcRect l="20087" t="13680" r="39969" b="48027"/>
            <a:stretch/>
          </p:blipFill>
          <p:spPr>
            <a:xfrm>
              <a:off x="2374758" y="5380668"/>
              <a:ext cx="790540" cy="584704"/>
            </a:xfrm>
            <a:prstGeom prst="rect">
              <a:avLst/>
            </a:prstGeom>
          </p:spPr>
        </p:pic>
        <p:pic>
          <p:nvPicPr>
            <p:cNvPr id="18" name="Picture 17" descr="A screenshot of a computer&#13;&#10;&#13;&#10;Description automatically generated">
              <a:extLst>
                <a:ext uri="{FF2B5EF4-FFF2-40B4-BE49-F238E27FC236}">
                  <a16:creationId xmlns:a16="http://schemas.microsoft.com/office/drawing/2014/main" id="{BA373E09-AF52-D64C-9357-9F53B513D744}"/>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3444185" y="5287436"/>
              <a:ext cx="1237131" cy="891729"/>
            </a:xfrm>
            <a:prstGeom prst="rect">
              <a:avLst/>
            </a:prstGeom>
          </p:spPr>
        </p:pic>
        <p:pic>
          <p:nvPicPr>
            <p:cNvPr id="19" name="Picture 18" descr="A screenshot of a computer&#13;&#10;&#13;&#10;Description automatically generated">
              <a:extLst>
                <a:ext uri="{FF2B5EF4-FFF2-40B4-BE49-F238E27FC236}">
                  <a16:creationId xmlns:a16="http://schemas.microsoft.com/office/drawing/2014/main" id="{D95D7AC4-EDDB-3249-A2DA-0A5B21EB3332}"/>
                </a:ext>
              </a:extLst>
            </p:cNvPr>
            <p:cNvPicPr>
              <a:picLocks noChangeAspect="1"/>
            </p:cNvPicPr>
            <p:nvPr/>
          </p:nvPicPr>
          <p:blipFill rotWithShape="1">
            <a:blip r:embed="rId4">
              <a:extLst>
                <a:ext uri="{BEBA8EAE-BF5A-486C-A8C5-ECC9F3942E4B}">
                  <a14:imgProps xmlns:a14="http://schemas.microsoft.com/office/drawing/2010/main">
                    <a14:imgLayer r:embed="rId6">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990025" y="5313299"/>
              <a:ext cx="1335534" cy="841450"/>
            </a:xfrm>
            <a:prstGeom prst="rect">
              <a:avLst/>
            </a:prstGeom>
          </p:spPr>
        </p:pic>
      </p:grpSp>
      <p:cxnSp>
        <p:nvCxnSpPr>
          <p:cNvPr id="21" name="Straight Arrow Connector 20">
            <a:extLst>
              <a:ext uri="{FF2B5EF4-FFF2-40B4-BE49-F238E27FC236}">
                <a16:creationId xmlns:a16="http://schemas.microsoft.com/office/drawing/2014/main" id="{21AC519B-C1A8-6146-B9E3-C095C400495B}"/>
              </a:ext>
            </a:extLst>
          </p:cNvPr>
          <p:cNvCxnSpPr>
            <a:cxnSpLocks/>
          </p:cNvCxnSpPr>
          <p:nvPr/>
        </p:nvCxnSpPr>
        <p:spPr>
          <a:xfrm flipV="1">
            <a:off x="4028253" y="3371850"/>
            <a:ext cx="0" cy="114945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AA178F14-1E7A-9B4D-8161-D584300B1B2E}"/>
              </a:ext>
            </a:extLst>
          </p:cNvPr>
          <p:cNvCxnSpPr>
            <a:cxnSpLocks/>
          </p:cNvCxnSpPr>
          <p:nvPr/>
        </p:nvCxnSpPr>
        <p:spPr>
          <a:xfrm>
            <a:off x="4580703" y="5016602"/>
            <a:ext cx="1572447"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C32BBBF0-64CD-DE4B-B05B-3E4EBCFC80F1}"/>
              </a:ext>
            </a:extLst>
          </p:cNvPr>
          <p:cNvCxnSpPr>
            <a:cxnSpLocks/>
          </p:cNvCxnSpPr>
          <p:nvPr/>
        </p:nvCxnSpPr>
        <p:spPr>
          <a:xfrm flipV="1">
            <a:off x="6899943" y="3371850"/>
            <a:ext cx="0" cy="114945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5E7F839A-374B-A04D-AB12-EBB0DE85D217}"/>
              </a:ext>
            </a:extLst>
          </p:cNvPr>
          <p:cNvSpPr txBox="1"/>
          <p:nvPr/>
        </p:nvSpPr>
        <p:spPr>
          <a:xfrm>
            <a:off x="3598917" y="5619004"/>
            <a:ext cx="824265" cy="523220"/>
          </a:xfrm>
          <a:prstGeom prst="rect">
            <a:avLst/>
          </a:prstGeom>
          <a:noFill/>
        </p:spPr>
        <p:txBody>
          <a:bodyPr wrap="none" rtlCol="0">
            <a:spAutoFit/>
          </a:bodyPr>
          <a:lstStyle/>
          <a:p>
            <a:r>
              <a:rPr lang="en-US" sz="2800" dirty="0"/>
              <a:t>0.67</a:t>
            </a:r>
          </a:p>
        </p:txBody>
      </p:sp>
      <p:sp>
        <p:nvSpPr>
          <p:cNvPr id="28" name="TextBox 27">
            <a:extLst>
              <a:ext uri="{FF2B5EF4-FFF2-40B4-BE49-F238E27FC236}">
                <a16:creationId xmlns:a16="http://schemas.microsoft.com/office/drawing/2014/main" id="{EF57C7A1-DF5C-8A4F-BB2C-3C5CE9DB6221}"/>
              </a:ext>
            </a:extLst>
          </p:cNvPr>
          <p:cNvSpPr txBox="1"/>
          <p:nvPr/>
        </p:nvSpPr>
        <p:spPr>
          <a:xfrm>
            <a:off x="3138388" y="3684966"/>
            <a:ext cx="641522" cy="523220"/>
          </a:xfrm>
          <a:prstGeom prst="rect">
            <a:avLst/>
          </a:prstGeom>
          <a:noFill/>
        </p:spPr>
        <p:txBody>
          <a:bodyPr wrap="none" rtlCol="0">
            <a:spAutoFit/>
          </a:bodyPr>
          <a:lstStyle/>
          <a:p>
            <a:r>
              <a:rPr lang="en-US" sz="2800" dirty="0"/>
              <a:t>0.8</a:t>
            </a:r>
          </a:p>
        </p:txBody>
      </p:sp>
      <p:sp>
        <p:nvSpPr>
          <p:cNvPr id="29" name="TextBox 28">
            <a:extLst>
              <a:ext uri="{FF2B5EF4-FFF2-40B4-BE49-F238E27FC236}">
                <a16:creationId xmlns:a16="http://schemas.microsoft.com/office/drawing/2014/main" id="{6830D7B7-A8FB-4F47-919D-1CE232E5E454}"/>
              </a:ext>
            </a:extLst>
          </p:cNvPr>
          <p:cNvSpPr txBox="1"/>
          <p:nvPr/>
        </p:nvSpPr>
        <p:spPr>
          <a:xfrm>
            <a:off x="5046165" y="5095784"/>
            <a:ext cx="641522" cy="523220"/>
          </a:xfrm>
          <a:prstGeom prst="rect">
            <a:avLst/>
          </a:prstGeom>
          <a:noFill/>
        </p:spPr>
        <p:txBody>
          <a:bodyPr wrap="none" rtlCol="0">
            <a:spAutoFit/>
          </a:bodyPr>
          <a:lstStyle/>
          <a:p>
            <a:r>
              <a:rPr lang="en-US" sz="2800" dirty="0"/>
              <a:t>0.2</a:t>
            </a:r>
          </a:p>
        </p:txBody>
      </p:sp>
      <p:sp>
        <p:nvSpPr>
          <p:cNvPr id="30" name="TextBox 29">
            <a:extLst>
              <a:ext uri="{FF2B5EF4-FFF2-40B4-BE49-F238E27FC236}">
                <a16:creationId xmlns:a16="http://schemas.microsoft.com/office/drawing/2014/main" id="{BFC76690-E278-9B40-8D63-2C13D555A740}"/>
              </a:ext>
            </a:extLst>
          </p:cNvPr>
          <p:cNvSpPr txBox="1"/>
          <p:nvPr/>
        </p:nvSpPr>
        <p:spPr>
          <a:xfrm>
            <a:off x="7050019" y="3620934"/>
            <a:ext cx="641522" cy="523220"/>
          </a:xfrm>
          <a:prstGeom prst="rect">
            <a:avLst/>
          </a:prstGeom>
          <a:noFill/>
        </p:spPr>
        <p:txBody>
          <a:bodyPr wrap="none" rtlCol="0">
            <a:spAutoFit/>
          </a:bodyPr>
          <a:lstStyle/>
          <a:p>
            <a:r>
              <a:rPr lang="en-US" sz="2800" dirty="0"/>
              <a:t>0.6</a:t>
            </a:r>
          </a:p>
        </p:txBody>
      </p:sp>
      <p:sp>
        <p:nvSpPr>
          <p:cNvPr id="31" name="Rectangle 30">
            <a:extLst>
              <a:ext uri="{FF2B5EF4-FFF2-40B4-BE49-F238E27FC236}">
                <a16:creationId xmlns:a16="http://schemas.microsoft.com/office/drawing/2014/main" id="{354F7E30-444E-2247-BC45-17FF7E047454}"/>
              </a:ext>
            </a:extLst>
          </p:cNvPr>
          <p:cNvSpPr/>
          <p:nvPr/>
        </p:nvSpPr>
        <p:spPr>
          <a:xfrm>
            <a:off x="5567816" y="249016"/>
            <a:ext cx="6260047" cy="769441"/>
          </a:xfrm>
          <a:prstGeom prst="rect">
            <a:avLst/>
          </a:prstGeom>
        </p:spPr>
        <p:txBody>
          <a:bodyPr wrap="none">
            <a:spAutoFit/>
          </a:bodyPr>
          <a:lstStyle/>
          <a:p>
            <a:r>
              <a:rPr lang="en-US" sz="4400" dirty="0"/>
              <a:t>(0.67)(0.8)(0.2)(0.6)=0.064</a:t>
            </a:r>
          </a:p>
        </p:txBody>
      </p:sp>
      <p:pic>
        <p:nvPicPr>
          <p:cNvPr id="32" name="Picture 31" descr="A screenshot of a computer screen&#13;&#10;&#13;&#10;Description automatically generated">
            <a:extLst>
              <a:ext uri="{FF2B5EF4-FFF2-40B4-BE49-F238E27FC236}">
                <a16:creationId xmlns:a16="http://schemas.microsoft.com/office/drawing/2014/main" id="{6CFD01E8-CF97-E54C-A2BA-E1BA7570E063}"/>
              </a:ext>
            </a:extLst>
          </p:cNvPr>
          <p:cNvPicPr>
            <a:picLocks noChangeAspect="1"/>
          </p:cNvPicPr>
          <p:nvPr/>
        </p:nvPicPr>
        <p:blipFill rotWithShape="1">
          <a:blip r:embed="rId2"/>
          <a:srcRect l="39422" t="54617" r="36634" b="21904"/>
          <a:stretch/>
        </p:blipFill>
        <p:spPr>
          <a:xfrm>
            <a:off x="4247634" y="262028"/>
            <a:ext cx="790540" cy="648891"/>
          </a:xfrm>
          <a:prstGeom prst="rect">
            <a:avLst/>
          </a:prstGeom>
        </p:spPr>
      </p:pic>
    </p:spTree>
    <p:extLst>
      <p:ext uri="{BB962C8B-B14F-4D97-AF65-F5344CB8AC3E}">
        <p14:creationId xmlns:p14="http://schemas.microsoft.com/office/powerpoint/2010/main" val="24334127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3"/>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0"/>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6"/>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28" grpId="0"/>
      <p:bldP spid="29" grpId="0"/>
      <p:bldP spid="30" grpId="0"/>
      <p:bldP spid="31"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screenshot of a computer screen&#13;&#10;&#13;&#10;Description automatically generated">
            <a:extLst>
              <a:ext uri="{FF2B5EF4-FFF2-40B4-BE49-F238E27FC236}">
                <a16:creationId xmlns:a16="http://schemas.microsoft.com/office/drawing/2014/main" id="{543D5BCE-D82A-7E40-A65A-352EAA4D9810}"/>
              </a:ext>
            </a:extLst>
          </p:cNvPr>
          <p:cNvPicPr>
            <a:picLocks noChangeAspect="1"/>
          </p:cNvPicPr>
          <p:nvPr/>
        </p:nvPicPr>
        <p:blipFill rotWithShape="1">
          <a:blip r:embed="rId2"/>
          <a:srcRect l="20087" t="13680" r="39969" b="48027"/>
          <a:stretch/>
        </p:blipFill>
        <p:spPr>
          <a:xfrm>
            <a:off x="1236717" y="43690"/>
            <a:ext cx="790540" cy="584704"/>
          </a:xfrm>
          <a:prstGeom prst="rect">
            <a:avLst/>
          </a:prstGeom>
        </p:spPr>
      </p:pic>
      <p:grpSp>
        <p:nvGrpSpPr>
          <p:cNvPr id="7" name="Group 6">
            <a:extLst>
              <a:ext uri="{FF2B5EF4-FFF2-40B4-BE49-F238E27FC236}">
                <a16:creationId xmlns:a16="http://schemas.microsoft.com/office/drawing/2014/main" id="{DDE05F71-6511-9043-9458-E572A5001B82}"/>
              </a:ext>
            </a:extLst>
          </p:cNvPr>
          <p:cNvGrpSpPr/>
          <p:nvPr/>
        </p:nvGrpSpPr>
        <p:grpSpPr>
          <a:xfrm>
            <a:off x="4218040" y="-404951"/>
            <a:ext cx="790540" cy="1033345"/>
            <a:chOff x="8271767" y="1842347"/>
            <a:chExt cx="1662014" cy="1351131"/>
          </a:xfrm>
        </p:grpSpPr>
        <p:pic>
          <p:nvPicPr>
            <p:cNvPr id="8" name="Picture 7" descr="A screenshot of a computer screen&#13;&#10;&#13;&#10;Description automatically generated">
              <a:extLst>
                <a:ext uri="{FF2B5EF4-FFF2-40B4-BE49-F238E27FC236}">
                  <a16:creationId xmlns:a16="http://schemas.microsoft.com/office/drawing/2014/main" id="{73461D0B-72C8-F349-BC93-B208E397C2C9}"/>
                </a:ext>
              </a:extLst>
            </p:cNvPr>
            <p:cNvPicPr>
              <a:picLocks noChangeAspect="1"/>
            </p:cNvPicPr>
            <p:nvPr/>
          </p:nvPicPr>
          <p:blipFill rotWithShape="1">
            <a:blip r:embed="rId2"/>
            <a:srcRect l="39422" t="54617" r="36634" b="21904"/>
            <a:stretch/>
          </p:blipFill>
          <p:spPr>
            <a:xfrm>
              <a:off x="8271767" y="2345033"/>
              <a:ext cx="1662014" cy="848445"/>
            </a:xfrm>
            <a:prstGeom prst="rect">
              <a:avLst/>
            </a:prstGeom>
          </p:spPr>
        </p:pic>
        <p:sp>
          <p:nvSpPr>
            <p:cNvPr id="9" name="TextBox 8">
              <a:extLst>
                <a:ext uri="{FF2B5EF4-FFF2-40B4-BE49-F238E27FC236}">
                  <a16:creationId xmlns:a16="http://schemas.microsoft.com/office/drawing/2014/main" id="{13A37A69-F8C2-F147-92BD-86AC54789D0E}"/>
                </a:ext>
              </a:extLst>
            </p:cNvPr>
            <p:cNvSpPr txBox="1"/>
            <p:nvPr/>
          </p:nvSpPr>
          <p:spPr>
            <a:xfrm>
              <a:off x="8274113" y="1842347"/>
              <a:ext cx="388374" cy="362185"/>
            </a:xfrm>
            <a:prstGeom prst="rect">
              <a:avLst/>
            </a:prstGeom>
            <a:noFill/>
          </p:spPr>
          <p:txBody>
            <a:bodyPr wrap="none" rtlCol="0">
              <a:spAutoFit/>
            </a:bodyPr>
            <a:lstStyle/>
            <a:p>
              <a:endParaRPr lang="en-US" sz="1200" dirty="0"/>
            </a:p>
          </p:txBody>
        </p:sp>
      </p:grpSp>
      <p:pic>
        <p:nvPicPr>
          <p:cNvPr id="10" name="Picture 9" descr="A screenshot of a computer&#13;&#10;&#13;&#10;Description automatically generated">
            <a:extLst>
              <a:ext uri="{FF2B5EF4-FFF2-40B4-BE49-F238E27FC236}">
                <a16:creationId xmlns:a16="http://schemas.microsoft.com/office/drawing/2014/main" id="{F29BF002-825C-5C41-BF01-F987CA32120C}"/>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3967371" y="1951387"/>
            <a:ext cx="1237131" cy="891729"/>
          </a:xfrm>
          <a:prstGeom prst="rect">
            <a:avLst/>
          </a:prstGeom>
        </p:spPr>
      </p:pic>
      <p:pic>
        <p:nvPicPr>
          <p:cNvPr id="11" name="Picture 10" descr="A screenshot of a computer&#13;&#10;&#13;&#10;Description automatically generated">
            <a:extLst>
              <a:ext uri="{FF2B5EF4-FFF2-40B4-BE49-F238E27FC236}">
                <a16:creationId xmlns:a16="http://schemas.microsoft.com/office/drawing/2014/main" id="{70E5A653-918F-4145-AB85-E2F0E2FD09A1}"/>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964220" y="2001666"/>
            <a:ext cx="1335534" cy="841450"/>
          </a:xfrm>
          <a:prstGeom prst="rect">
            <a:avLst/>
          </a:prstGeom>
        </p:spPr>
      </p:pic>
      <p:sp>
        <p:nvSpPr>
          <p:cNvPr id="12" name="TextBox 11">
            <a:extLst>
              <a:ext uri="{FF2B5EF4-FFF2-40B4-BE49-F238E27FC236}">
                <a16:creationId xmlns:a16="http://schemas.microsoft.com/office/drawing/2014/main" id="{57B04FBE-8C81-A34E-88F3-25B84369A8C0}"/>
              </a:ext>
            </a:extLst>
          </p:cNvPr>
          <p:cNvSpPr txBox="1"/>
          <p:nvPr/>
        </p:nvSpPr>
        <p:spPr>
          <a:xfrm>
            <a:off x="4371556" y="-252551"/>
            <a:ext cx="184731" cy="276999"/>
          </a:xfrm>
          <a:prstGeom prst="rect">
            <a:avLst/>
          </a:prstGeom>
          <a:noFill/>
        </p:spPr>
        <p:txBody>
          <a:bodyPr wrap="none" rtlCol="0">
            <a:spAutoFit/>
          </a:bodyPr>
          <a:lstStyle/>
          <a:p>
            <a:endParaRPr lang="en-US" sz="1200" dirty="0"/>
          </a:p>
        </p:txBody>
      </p:sp>
      <p:cxnSp>
        <p:nvCxnSpPr>
          <p:cNvPr id="13" name="Straight Arrow Connector 12">
            <a:extLst>
              <a:ext uri="{FF2B5EF4-FFF2-40B4-BE49-F238E27FC236}">
                <a16:creationId xmlns:a16="http://schemas.microsoft.com/office/drawing/2014/main" id="{F205C1CF-29F1-8748-8CA4-0BB82E5A5B7D}"/>
              </a:ext>
            </a:extLst>
          </p:cNvPr>
          <p:cNvCxnSpPr>
            <a:cxnSpLocks/>
          </p:cNvCxnSpPr>
          <p:nvPr/>
        </p:nvCxnSpPr>
        <p:spPr>
          <a:xfrm flipV="1">
            <a:off x="1666053" y="744785"/>
            <a:ext cx="0" cy="114945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002F2EFA-2D29-8946-9C20-8BC415D646B7}"/>
              </a:ext>
            </a:extLst>
          </p:cNvPr>
          <p:cNvCxnSpPr>
            <a:cxnSpLocks/>
          </p:cNvCxnSpPr>
          <p:nvPr/>
        </p:nvCxnSpPr>
        <p:spPr>
          <a:xfrm>
            <a:off x="2218503" y="2389537"/>
            <a:ext cx="1572447"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952C5D86-11B9-3C43-B673-9623E5FD0D3F}"/>
              </a:ext>
            </a:extLst>
          </p:cNvPr>
          <p:cNvCxnSpPr>
            <a:cxnSpLocks/>
          </p:cNvCxnSpPr>
          <p:nvPr/>
        </p:nvCxnSpPr>
        <p:spPr>
          <a:xfrm flipV="1">
            <a:off x="4537743" y="744785"/>
            <a:ext cx="0" cy="114945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E6730784-FC2E-B441-A07E-B868E202A881}"/>
              </a:ext>
            </a:extLst>
          </p:cNvPr>
          <p:cNvSpPr txBox="1"/>
          <p:nvPr/>
        </p:nvSpPr>
        <p:spPr>
          <a:xfrm>
            <a:off x="1315095" y="2822120"/>
            <a:ext cx="593432" cy="369332"/>
          </a:xfrm>
          <a:prstGeom prst="rect">
            <a:avLst/>
          </a:prstGeom>
          <a:noFill/>
        </p:spPr>
        <p:txBody>
          <a:bodyPr wrap="none" rtlCol="0">
            <a:spAutoFit/>
          </a:bodyPr>
          <a:lstStyle/>
          <a:p>
            <a:r>
              <a:rPr lang="en-US" dirty="0"/>
              <a:t>0.67</a:t>
            </a:r>
          </a:p>
        </p:txBody>
      </p:sp>
      <p:sp>
        <p:nvSpPr>
          <p:cNvPr id="17" name="TextBox 16">
            <a:extLst>
              <a:ext uri="{FF2B5EF4-FFF2-40B4-BE49-F238E27FC236}">
                <a16:creationId xmlns:a16="http://schemas.microsoft.com/office/drawing/2014/main" id="{D8D2AC40-9031-8C41-A9AD-AC918FE5450E}"/>
              </a:ext>
            </a:extLst>
          </p:cNvPr>
          <p:cNvSpPr txBox="1"/>
          <p:nvPr/>
        </p:nvSpPr>
        <p:spPr>
          <a:xfrm>
            <a:off x="1115825" y="1057901"/>
            <a:ext cx="476412" cy="369332"/>
          </a:xfrm>
          <a:prstGeom prst="rect">
            <a:avLst/>
          </a:prstGeom>
          <a:noFill/>
        </p:spPr>
        <p:txBody>
          <a:bodyPr wrap="none" rtlCol="0">
            <a:spAutoFit/>
          </a:bodyPr>
          <a:lstStyle/>
          <a:p>
            <a:r>
              <a:rPr lang="en-US" dirty="0"/>
              <a:t>0.8</a:t>
            </a:r>
          </a:p>
        </p:txBody>
      </p:sp>
      <p:sp>
        <p:nvSpPr>
          <p:cNvPr id="18" name="TextBox 17">
            <a:extLst>
              <a:ext uri="{FF2B5EF4-FFF2-40B4-BE49-F238E27FC236}">
                <a16:creationId xmlns:a16="http://schemas.microsoft.com/office/drawing/2014/main" id="{80897253-CD5D-CC41-B060-DE73B3E266D6}"/>
              </a:ext>
            </a:extLst>
          </p:cNvPr>
          <p:cNvSpPr txBox="1"/>
          <p:nvPr/>
        </p:nvSpPr>
        <p:spPr>
          <a:xfrm>
            <a:off x="2683965" y="2468719"/>
            <a:ext cx="476412" cy="369332"/>
          </a:xfrm>
          <a:prstGeom prst="rect">
            <a:avLst/>
          </a:prstGeom>
          <a:noFill/>
        </p:spPr>
        <p:txBody>
          <a:bodyPr wrap="none" rtlCol="0">
            <a:spAutoFit/>
          </a:bodyPr>
          <a:lstStyle/>
          <a:p>
            <a:r>
              <a:rPr lang="en-US" dirty="0"/>
              <a:t>0.2</a:t>
            </a:r>
          </a:p>
        </p:txBody>
      </p:sp>
      <p:sp>
        <p:nvSpPr>
          <p:cNvPr id="19" name="TextBox 18">
            <a:extLst>
              <a:ext uri="{FF2B5EF4-FFF2-40B4-BE49-F238E27FC236}">
                <a16:creationId xmlns:a16="http://schemas.microsoft.com/office/drawing/2014/main" id="{8DF6EF55-A2E4-5540-8385-FF93B9F7190B}"/>
              </a:ext>
            </a:extLst>
          </p:cNvPr>
          <p:cNvSpPr txBox="1"/>
          <p:nvPr/>
        </p:nvSpPr>
        <p:spPr>
          <a:xfrm>
            <a:off x="4687819" y="993869"/>
            <a:ext cx="476412" cy="369332"/>
          </a:xfrm>
          <a:prstGeom prst="rect">
            <a:avLst/>
          </a:prstGeom>
          <a:noFill/>
        </p:spPr>
        <p:txBody>
          <a:bodyPr wrap="none" rtlCol="0">
            <a:spAutoFit/>
          </a:bodyPr>
          <a:lstStyle/>
          <a:p>
            <a:r>
              <a:rPr lang="en-US" dirty="0"/>
              <a:t>0.6</a:t>
            </a:r>
          </a:p>
        </p:txBody>
      </p:sp>
      <p:pic>
        <p:nvPicPr>
          <p:cNvPr id="20" name="Picture 19" descr="A screenshot of a computer screen&#13;&#10;&#13;&#10;Description automatically generated">
            <a:extLst>
              <a:ext uri="{FF2B5EF4-FFF2-40B4-BE49-F238E27FC236}">
                <a16:creationId xmlns:a16="http://schemas.microsoft.com/office/drawing/2014/main" id="{6B41E900-65F4-0A4A-8515-CE6A46526FDB}"/>
              </a:ext>
            </a:extLst>
          </p:cNvPr>
          <p:cNvPicPr>
            <a:picLocks noChangeAspect="1"/>
          </p:cNvPicPr>
          <p:nvPr/>
        </p:nvPicPr>
        <p:blipFill rotWithShape="1">
          <a:blip r:embed="rId2"/>
          <a:srcRect l="20087" t="13680" r="39969" b="48027"/>
          <a:stretch/>
        </p:blipFill>
        <p:spPr>
          <a:xfrm>
            <a:off x="7094405" y="122872"/>
            <a:ext cx="790540" cy="584704"/>
          </a:xfrm>
          <a:prstGeom prst="rect">
            <a:avLst/>
          </a:prstGeom>
        </p:spPr>
      </p:pic>
      <p:grpSp>
        <p:nvGrpSpPr>
          <p:cNvPr id="21" name="Group 20">
            <a:extLst>
              <a:ext uri="{FF2B5EF4-FFF2-40B4-BE49-F238E27FC236}">
                <a16:creationId xmlns:a16="http://schemas.microsoft.com/office/drawing/2014/main" id="{B48223B6-0334-EB46-86CD-4344DB2682B7}"/>
              </a:ext>
            </a:extLst>
          </p:cNvPr>
          <p:cNvGrpSpPr/>
          <p:nvPr/>
        </p:nvGrpSpPr>
        <p:grpSpPr>
          <a:xfrm>
            <a:off x="10075728" y="-325769"/>
            <a:ext cx="790540" cy="1033345"/>
            <a:chOff x="8271767" y="1842347"/>
            <a:chExt cx="1662014" cy="1351131"/>
          </a:xfrm>
        </p:grpSpPr>
        <p:pic>
          <p:nvPicPr>
            <p:cNvPr id="22" name="Picture 21" descr="A screenshot of a computer screen&#13;&#10;&#13;&#10;Description automatically generated">
              <a:extLst>
                <a:ext uri="{FF2B5EF4-FFF2-40B4-BE49-F238E27FC236}">
                  <a16:creationId xmlns:a16="http://schemas.microsoft.com/office/drawing/2014/main" id="{AAC75AFE-D8E3-5241-A829-88409CB6F7F1}"/>
                </a:ext>
              </a:extLst>
            </p:cNvPr>
            <p:cNvPicPr>
              <a:picLocks noChangeAspect="1"/>
            </p:cNvPicPr>
            <p:nvPr/>
          </p:nvPicPr>
          <p:blipFill rotWithShape="1">
            <a:blip r:embed="rId2"/>
            <a:srcRect l="39422" t="54617" r="36634" b="21904"/>
            <a:stretch/>
          </p:blipFill>
          <p:spPr>
            <a:xfrm>
              <a:off x="8271767" y="2345033"/>
              <a:ext cx="1662014" cy="848445"/>
            </a:xfrm>
            <a:prstGeom prst="rect">
              <a:avLst/>
            </a:prstGeom>
          </p:spPr>
        </p:pic>
        <p:sp>
          <p:nvSpPr>
            <p:cNvPr id="23" name="TextBox 22">
              <a:extLst>
                <a:ext uri="{FF2B5EF4-FFF2-40B4-BE49-F238E27FC236}">
                  <a16:creationId xmlns:a16="http://schemas.microsoft.com/office/drawing/2014/main" id="{36D2EBCD-149E-3B47-9BFE-E0A6CC2395F4}"/>
                </a:ext>
              </a:extLst>
            </p:cNvPr>
            <p:cNvSpPr txBox="1"/>
            <p:nvPr/>
          </p:nvSpPr>
          <p:spPr>
            <a:xfrm>
              <a:off x="8274113" y="1842347"/>
              <a:ext cx="388374" cy="362185"/>
            </a:xfrm>
            <a:prstGeom prst="rect">
              <a:avLst/>
            </a:prstGeom>
            <a:noFill/>
          </p:spPr>
          <p:txBody>
            <a:bodyPr wrap="none" rtlCol="0">
              <a:spAutoFit/>
            </a:bodyPr>
            <a:lstStyle/>
            <a:p>
              <a:endParaRPr lang="en-US" sz="1200" dirty="0"/>
            </a:p>
          </p:txBody>
        </p:sp>
      </p:grpSp>
      <p:pic>
        <p:nvPicPr>
          <p:cNvPr id="25" name="Picture 24" descr="A screenshot of a computer&#13;&#10;&#13;&#10;Description automatically generated">
            <a:extLst>
              <a:ext uri="{FF2B5EF4-FFF2-40B4-BE49-F238E27FC236}">
                <a16:creationId xmlns:a16="http://schemas.microsoft.com/office/drawing/2014/main" id="{CD726F4E-5865-684F-80DB-5224617799BF}"/>
              </a:ext>
            </a:extLst>
          </p:cNvPr>
          <p:cNvPicPr>
            <a:picLocks noChangeAspect="1"/>
          </p:cNvPicPr>
          <p:nvPr/>
        </p:nvPicPr>
        <p:blipFill rotWithShape="1">
          <a:blip r:embed="rId4">
            <a:extLst>
              <a:ext uri="{BEBA8EAE-BF5A-486C-A8C5-ECC9F3942E4B}">
                <a14:imgProps xmlns:a14="http://schemas.microsoft.com/office/drawing/2010/main">
                  <a14:imgLayer r:embed="rId6">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6821908" y="2080848"/>
            <a:ext cx="1335534" cy="841450"/>
          </a:xfrm>
          <a:prstGeom prst="rect">
            <a:avLst/>
          </a:prstGeom>
        </p:spPr>
      </p:pic>
      <p:sp>
        <p:nvSpPr>
          <p:cNvPr id="26" name="TextBox 25">
            <a:extLst>
              <a:ext uri="{FF2B5EF4-FFF2-40B4-BE49-F238E27FC236}">
                <a16:creationId xmlns:a16="http://schemas.microsoft.com/office/drawing/2014/main" id="{10C749BB-AEE9-BD4F-87B6-91CEB905FC04}"/>
              </a:ext>
            </a:extLst>
          </p:cNvPr>
          <p:cNvSpPr txBox="1"/>
          <p:nvPr/>
        </p:nvSpPr>
        <p:spPr>
          <a:xfrm>
            <a:off x="10229244" y="-173369"/>
            <a:ext cx="184731" cy="276999"/>
          </a:xfrm>
          <a:prstGeom prst="rect">
            <a:avLst/>
          </a:prstGeom>
          <a:noFill/>
        </p:spPr>
        <p:txBody>
          <a:bodyPr wrap="none" rtlCol="0">
            <a:spAutoFit/>
          </a:bodyPr>
          <a:lstStyle/>
          <a:p>
            <a:endParaRPr lang="en-US" sz="1200" dirty="0"/>
          </a:p>
        </p:txBody>
      </p:sp>
      <p:cxnSp>
        <p:nvCxnSpPr>
          <p:cNvPr id="27" name="Straight Arrow Connector 26">
            <a:extLst>
              <a:ext uri="{FF2B5EF4-FFF2-40B4-BE49-F238E27FC236}">
                <a16:creationId xmlns:a16="http://schemas.microsoft.com/office/drawing/2014/main" id="{F24D50EC-5260-4441-92A0-64CB526DA457}"/>
              </a:ext>
            </a:extLst>
          </p:cNvPr>
          <p:cNvCxnSpPr>
            <a:cxnSpLocks/>
          </p:cNvCxnSpPr>
          <p:nvPr/>
        </p:nvCxnSpPr>
        <p:spPr>
          <a:xfrm flipV="1">
            <a:off x="7523741" y="823967"/>
            <a:ext cx="0" cy="114945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B8E0EDA6-F4D6-FF44-9F01-7A4FAF99C50F}"/>
              </a:ext>
            </a:extLst>
          </p:cNvPr>
          <p:cNvCxnSpPr>
            <a:cxnSpLocks/>
          </p:cNvCxnSpPr>
          <p:nvPr/>
        </p:nvCxnSpPr>
        <p:spPr>
          <a:xfrm>
            <a:off x="8076191" y="2468719"/>
            <a:ext cx="1572447"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BFEF108F-2C5B-5744-94A2-10BAD57D3A32}"/>
              </a:ext>
            </a:extLst>
          </p:cNvPr>
          <p:cNvCxnSpPr>
            <a:cxnSpLocks/>
          </p:cNvCxnSpPr>
          <p:nvPr/>
        </p:nvCxnSpPr>
        <p:spPr>
          <a:xfrm flipV="1">
            <a:off x="10395431" y="823967"/>
            <a:ext cx="0" cy="114945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9FFB6EBF-20D9-7F4E-9E78-03DE725554B3}"/>
              </a:ext>
            </a:extLst>
          </p:cNvPr>
          <p:cNvSpPr txBox="1"/>
          <p:nvPr/>
        </p:nvSpPr>
        <p:spPr>
          <a:xfrm>
            <a:off x="7172783" y="2901302"/>
            <a:ext cx="593432" cy="369332"/>
          </a:xfrm>
          <a:prstGeom prst="rect">
            <a:avLst/>
          </a:prstGeom>
          <a:noFill/>
        </p:spPr>
        <p:txBody>
          <a:bodyPr wrap="none" rtlCol="0">
            <a:spAutoFit/>
          </a:bodyPr>
          <a:lstStyle/>
          <a:p>
            <a:r>
              <a:rPr lang="en-US" dirty="0"/>
              <a:t>0.67</a:t>
            </a:r>
          </a:p>
        </p:txBody>
      </p:sp>
      <p:sp>
        <p:nvSpPr>
          <p:cNvPr id="31" name="TextBox 30">
            <a:extLst>
              <a:ext uri="{FF2B5EF4-FFF2-40B4-BE49-F238E27FC236}">
                <a16:creationId xmlns:a16="http://schemas.microsoft.com/office/drawing/2014/main" id="{94FD3AD5-F563-AA45-9089-E58AB2AED8CA}"/>
              </a:ext>
            </a:extLst>
          </p:cNvPr>
          <p:cNvSpPr txBox="1"/>
          <p:nvPr/>
        </p:nvSpPr>
        <p:spPr>
          <a:xfrm>
            <a:off x="6986574" y="1137083"/>
            <a:ext cx="476412" cy="369332"/>
          </a:xfrm>
          <a:prstGeom prst="rect">
            <a:avLst/>
          </a:prstGeom>
          <a:noFill/>
        </p:spPr>
        <p:txBody>
          <a:bodyPr wrap="none" rtlCol="0">
            <a:spAutoFit/>
          </a:bodyPr>
          <a:lstStyle/>
          <a:p>
            <a:r>
              <a:rPr lang="en-US" dirty="0"/>
              <a:t>0.8</a:t>
            </a:r>
          </a:p>
        </p:txBody>
      </p:sp>
      <p:sp>
        <p:nvSpPr>
          <p:cNvPr id="32" name="TextBox 31">
            <a:extLst>
              <a:ext uri="{FF2B5EF4-FFF2-40B4-BE49-F238E27FC236}">
                <a16:creationId xmlns:a16="http://schemas.microsoft.com/office/drawing/2014/main" id="{0A1640F6-CF38-DB4D-9897-5F044D195F0A}"/>
              </a:ext>
            </a:extLst>
          </p:cNvPr>
          <p:cNvSpPr txBox="1"/>
          <p:nvPr/>
        </p:nvSpPr>
        <p:spPr>
          <a:xfrm>
            <a:off x="8541653" y="2547901"/>
            <a:ext cx="476412" cy="369332"/>
          </a:xfrm>
          <a:prstGeom prst="rect">
            <a:avLst/>
          </a:prstGeom>
          <a:noFill/>
        </p:spPr>
        <p:txBody>
          <a:bodyPr wrap="none" rtlCol="0">
            <a:spAutoFit/>
          </a:bodyPr>
          <a:lstStyle/>
          <a:p>
            <a:r>
              <a:rPr lang="en-US" dirty="0"/>
              <a:t>0.8</a:t>
            </a:r>
          </a:p>
        </p:txBody>
      </p:sp>
      <p:sp>
        <p:nvSpPr>
          <p:cNvPr id="33" name="TextBox 32">
            <a:extLst>
              <a:ext uri="{FF2B5EF4-FFF2-40B4-BE49-F238E27FC236}">
                <a16:creationId xmlns:a16="http://schemas.microsoft.com/office/drawing/2014/main" id="{C594E5F8-218F-1E4A-B3EB-04FF7E375C48}"/>
              </a:ext>
            </a:extLst>
          </p:cNvPr>
          <p:cNvSpPr txBox="1"/>
          <p:nvPr/>
        </p:nvSpPr>
        <p:spPr>
          <a:xfrm>
            <a:off x="10545507" y="1073051"/>
            <a:ext cx="476412" cy="369332"/>
          </a:xfrm>
          <a:prstGeom prst="rect">
            <a:avLst/>
          </a:prstGeom>
          <a:noFill/>
        </p:spPr>
        <p:txBody>
          <a:bodyPr wrap="none" rtlCol="0">
            <a:spAutoFit/>
          </a:bodyPr>
          <a:lstStyle/>
          <a:p>
            <a:r>
              <a:rPr lang="en-US" dirty="0"/>
              <a:t>0.2</a:t>
            </a:r>
          </a:p>
        </p:txBody>
      </p:sp>
      <p:pic>
        <p:nvPicPr>
          <p:cNvPr id="34" name="Picture 33" descr="A screenshot of a computer&#13;&#10;&#13;&#10;Description automatically generated">
            <a:extLst>
              <a:ext uri="{FF2B5EF4-FFF2-40B4-BE49-F238E27FC236}">
                <a16:creationId xmlns:a16="http://schemas.microsoft.com/office/drawing/2014/main" id="{1D6976A2-90B0-D14D-9E45-FE316020F85A}"/>
              </a:ext>
            </a:extLst>
          </p:cNvPr>
          <p:cNvPicPr>
            <a:picLocks noChangeAspect="1"/>
          </p:cNvPicPr>
          <p:nvPr/>
        </p:nvPicPr>
        <p:blipFill rotWithShape="1">
          <a:blip r:embed="rId4">
            <a:extLst>
              <a:ext uri="{BEBA8EAE-BF5A-486C-A8C5-ECC9F3942E4B}">
                <a14:imgProps xmlns:a14="http://schemas.microsoft.com/office/drawing/2010/main">
                  <a14:imgLayer r:embed="rId7">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9806158" y="2097221"/>
            <a:ext cx="1335534" cy="841450"/>
          </a:xfrm>
          <a:prstGeom prst="rect">
            <a:avLst/>
          </a:prstGeom>
        </p:spPr>
      </p:pic>
      <p:sp>
        <p:nvSpPr>
          <p:cNvPr id="41" name="TextBox 40">
            <a:extLst>
              <a:ext uri="{FF2B5EF4-FFF2-40B4-BE49-F238E27FC236}">
                <a16:creationId xmlns:a16="http://schemas.microsoft.com/office/drawing/2014/main" id="{3132A331-9EAC-714D-A74D-FFAE4F7AC1C6}"/>
              </a:ext>
            </a:extLst>
          </p:cNvPr>
          <p:cNvSpPr txBox="1"/>
          <p:nvPr/>
        </p:nvSpPr>
        <p:spPr>
          <a:xfrm>
            <a:off x="5683021" y="2824105"/>
            <a:ext cx="184731" cy="276999"/>
          </a:xfrm>
          <a:prstGeom prst="rect">
            <a:avLst/>
          </a:prstGeom>
          <a:noFill/>
        </p:spPr>
        <p:txBody>
          <a:bodyPr wrap="none" rtlCol="0">
            <a:spAutoFit/>
          </a:bodyPr>
          <a:lstStyle/>
          <a:p>
            <a:endParaRPr lang="en-US" sz="1200" dirty="0"/>
          </a:p>
        </p:txBody>
      </p:sp>
      <p:grpSp>
        <p:nvGrpSpPr>
          <p:cNvPr id="49" name="Group 48">
            <a:extLst>
              <a:ext uri="{FF2B5EF4-FFF2-40B4-BE49-F238E27FC236}">
                <a16:creationId xmlns:a16="http://schemas.microsoft.com/office/drawing/2014/main" id="{33D3AD5A-6B53-2347-B733-A5809888809C}"/>
              </a:ext>
            </a:extLst>
          </p:cNvPr>
          <p:cNvGrpSpPr/>
          <p:nvPr/>
        </p:nvGrpSpPr>
        <p:grpSpPr>
          <a:xfrm>
            <a:off x="1163094" y="2993899"/>
            <a:ext cx="4127866" cy="3687844"/>
            <a:chOff x="1163094" y="2993899"/>
            <a:chExt cx="4127866" cy="3687844"/>
          </a:xfrm>
        </p:grpSpPr>
        <p:pic>
          <p:nvPicPr>
            <p:cNvPr id="35" name="Picture 34" descr="A screenshot of a computer screen&#13;&#10;&#13;&#10;Description automatically generated">
              <a:extLst>
                <a:ext uri="{FF2B5EF4-FFF2-40B4-BE49-F238E27FC236}">
                  <a16:creationId xmlns:a16="http://schemas.microsoft.com/office/drawing/2014/main" id="{B04BAF62-1346-594E-9823-4497E0F08770}"/>
                </a:ext>
              </a:extLst>
            </p:cNvPr>
            <p:cNvPicPr>
              <a:picLocks noChangeAspect="1"/>
            </p:cNvPicPr>
            <p:nvPr/>
          </p:nvPicPr>
          <p:blipFill rotWithShape="1">
            <a:blip r:embed="rId2"/>
            <a:srcRect l="20087" t="13680" r="39969" b="48027"/>
            <a:stretch/>
          </p:blipFill>
          <p:spPr>
            <a:xfrm>
              <a:off x="1323175" y="3442540"/>
              <a:ext cx="790540" cy="584704"/>
            </a:xfrm>
            <a:prstGeom prst="rect">
              <a:avLst/>
            </a:prstGeom>
          </p:spPr>
        </p:pic>
        <p:grpSp>
          <p:nvGrpSpPr>
            <p:cNvPr id="36" name="Group 35">
              <a:extLst>
                <a:ext uri="{FF2B5EF4-FFF2-40B4-BE49-F238E27FC236}">
                  <a16:creationId xmlns:a16="http://schemas.microsoft.com/office/drawing/2014/main" id="{958531AF-5C6F-C947-B6D7-9F525AEB6126}"/>
                </a:ext>
              </a:extLst>
            </p:cNvPr>
            <p:cNvGrpSpPr/>
            <p:nvPr/>
          </p:nvGrpSpPr>
          <p:grpSpPr>
            <a:xfrm>
              <a:off x="4304498" y="2993899"/>
              <a:ext cx="790540" cy="1033345"/>
              <a:chOff x="8271767" y="1842347"/>
              <a:chExt cx="1662014" cy="1351131"/>
            </a:xfrm>
          </p:grpSpPr>
          <p:pic>
            <p:nvPicPr>
              <p:cNvPr id="37" name="Picture 36" descr="A screenshot of a computer screen&#13;&#10;&#13;&#10;Description automatically generated">
                <a:extLst>
                  <a:ext uri="{FF2B5EF4-FFF2-40B4-BE49-F238E27FC236}">
                    <a16:creationId xmlns:a16="http://schemas.microsoft.com/office/drawing/2014/main" id="{0EECCDB3-0DB0-6540-9C4B-CF7C0B768545}"/>
                  </a:ext>
                </a:extLst>
              </p:cNvPr>
              <p:cNvPicPr>
                <a:picLocks noChangeAspect="1"/>
              </p:cNvPicPr>
              <p:nvPr/>
            </p:nvPicPr>
            <p:blipFill rotWithShape="1">
              <a:blip r:embed="rId2"/>
              <a:srcRect l="39422" t="54617" r="36634" b="21904"/>
              <a:stretch/>
            </p:blipFill>
            <p:spPr>
              <a:xfrm>
                <a:off x="8271767" y="2345033"/>
                <a:ext cx="1662014" cy="848445"/>
              </a:xfrm>
              <a:prstGeom prst="rect">
                <a:avLst/>
              </a:prstGeom>
            </p:spPr>
          </p:pic>
          <p:sp>
            <p:nvSpPr>
              <p:cNvPr id="38" name="TextBox 37">
                <a:extLst>
                  <a:ext uri="{FF2B5EF4-FFF2-40B4-BE49-F238E27FC236}">
                    <a16:creationId xmlns:a16="http://schemas.microsoft.com/office/drawing/2014/main" id="{5D3CA35E-433F-0142-BE3E-4D75424795F9}"/>
                  </a:ext>
                </a:extLst>
              </p:cNvPr>
              <p:cNvSpPr txBox="1"/>
              <p:nvPr/>
            </p:nvSpPr>
            <p:spPr>
              <a:xfrm>
                <a:off x="8274113" y="1842347"/>
                <a:ext cx="388374" cy="362185"/>
              </a:xfrm>
              <a:prstGeom prst="rect">
                <a:avLst/>
              </a:prstGeom>
              <a:noFill/>
            </p:spPr>
            <p:txBody>
              <a:bodyPr wrap="none" rtlCol="0">
                <a:spAutoFit/>
              </a:bodyPr>
              <a:lstStyle/>
              <a:p>
                <a:endParaRPr lang="en-US" sz="1200" dirty="0"/>
              </a:p>
            </p:txBody>
          </p:sp>
        </p:grpSp>
        <p:pic>
          <p:nvPicPr>
            <p:cNvPr id="39" name="Picture 38" descr="A screenshot of a computer&#13;&#10;&#13;&#10;Description automatically generated">
              <a:extLst>
                <a:ext uri="{FF2B5EF4-FFF2-40B4-BE49-F238E27FC236}">
                  <a16:creationId xmlns:a16="http://schemas.microsoft.com/office/drawing/2014/main" id="{701C14BE-A7E8-CF4C-A1A1-1790AC955D2E}"/>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4053829" y="5350237"/>
              <a:ext cx="1237131" cy="891729"/>
            </a:xfrm>
            <a:prstGeom prst="rect">
              <a:avLst/>
            </a:prstGeom>
          </p:spPr>
        </p:pic>
        <p:cxnSp>
          <p:nvCxnSpPr>
            <p:cNvPr id="42" name="Straight Arrow Connector 41">
              <a:extLst>
                <a:ext uri="{FF2B5EF4-FFF2-40B4-BE49-F238E27FC236}">
                  <a16:creationId xmlns:a16="http://schemas.microsoft.com/office/drawing/2014/main" id="{D9B952C6-C490-AB44-97C1-00EBDD0C7166}"/>
                </a:ext>
              </a:extLst>
            </p:cNvPr>
            <p:cNvCxnSpPr>
              <a:cxnSpLocks/>
            </p:cNvCxnSpPr>
            <p:nvPr/>
          </p:nvCxnSpPr>
          <p:spPr>
            <a:xfrm flipV="1">
              <a:off x="1752511" y="4143635"/>
              <a:ext cx="0" cy="114945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D800D7C9-640A-774B-8517-F659793D087D}"/>
                </a:ext>
              </a:extLst>
            </p:cNvPr>
            <p:cNvCxnSpPr>
              <a:cxnSpLocks/>
            </p:cNvCxnSpPr>
            <p:nvPr/>
          </p:nvCxnSpPr>
          <p:spPr>
            <a:xfrm>
              <a:off x="2304961" y="5788387"/>
              <a:ext cx="1572447"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F680CB59-FE6F-244B-B5E9-F6DDE882EC8A}"/>
                </a:ext>
              </a:extLst>
            </p:cNvPr>
            <p:cNvCxnSpPr>
              <a:cxnSpLocks/>
            </p:cNvCxnSpPr>
            <p:nvPr/>
          </p:nvCxnSpPr>
          <p:spPr>
            <a:xfrm flipV="1">
              <a:off x="4624201" y="4143635"/>
              <a:ext cx="0" cy="114945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5" name="TextBox 44">
              <a:extLst>
                <a:ext uri="{FF2B5EF4-FFF2-40B4-BE49-F238E27FC236}">
                  <a16:creationId xmlns:a16="http://schemas.microsoft.com/office/drawing/2014/main" id="{9C6665F3-BA66-8C43-87E2-E74877E8EE69}"/>
                </a:ext>
              </a:extLst>
            </p:cNvPr>
            <p:cNvSpPr txBox="1"/>
            <p:nvPr/>
          </p:nvSpPr>
          <p:spPr>
            <a:xfrm>
              <a:off x="1375427" y="6312411"/>
              <a:ext cx="593432" cy="369332"/>
            </a:xfrm>
            <a:prstGeom prst="rect">
              <a:avLst/>
            </a:prstGeom>
            <a:noFill/>
          </p:spPr>
          <p:txBody>
            <a:bodyPr wrap="none" rtlCol="0">
              <a:spAutoFit/>
            </a:bodyPr>
            <a:lstStyle/>
            <a:p>
              <a:r>
                <a:rPr lang="en-US" dirty="0"/>
                <a:t>0.33</a:t>
              </a:r>
            </a:p>
          </p:txBody>
        </p:sp>
        <p:sp>
          <p:nvSpPr>
            <p:cNvPr id="46" name="TextBox 45">
              <a:extLst>
                <a:ext uri="{FF2B5EF4-FFF2-40B4-BE49-F238E27FC236}">
                  <a16:creationId xmlns:a16="http://schemas.microsoft.com/office/drawing/2014/main" id="{45891BD3-8D20-D840-8830-6317C92626FF}"/>
                </a:ext>
              </a:extLst>
            </p:cNvPr>
            <p:cNvSpPr txBox="1"/>
            <p:nvPr/>
          </p:nvSpPr>
          <p:spPr>
            <a:xfrm>
              <a:off x="1163094" y="4456751"/>
              <a:ext cx="476412" cy="369332"/>
            </a:xfrm>
            <a:prstGeom prst="rect">
              <a:avLst/>
            </a:prstGeom>
            <a:noFill/>
          </p:spPr>
          <p:txBody>
            <a:bodyPr wrap="none" rtlCol="0">
              <a:spAutoFit/>
            </a:bodyPr>
            <a:lstStyle/>
            <a:p>
              <a:r>
                <a:rPr lang="en-US" dirty="0"/>
                <a:t>0.4</a:t>
              </a:r>
            </a:p>
          </p:txBody>
        </p:sp>
        <p:sp>
          <p:nvSpPr>
            <p:cNvPr id="47" name="TextBox 46">
              <a:extLst>
                <a:ext uri="{FF2B5EF4-FFF2-40B4-BE49-F238E27FC236}">
                  <a16:creationId xmlns:a16="http://schemas.microsoft.com/office/drawing/2014/main" id="{0E162383-9E34-6A40-A2D8-03AF9108B08D}"/>
                </a:ext>
              </a:extLst>
            </p:cNvPr>
            <p:cNvSpPr txBox="1"/>
            <p:nvPr/>
          </p:nvSpPr>
          <p:spPr>
            <a:xfrm>
              <a:off x="2770423" y="5867569"/>
              <a:ext cx="476412" cy="369332"/>
            </a:xfrm>
            <a:prstGeom prst="rect">
              <a:avLst/>
            </a:prstGeom>
            <a:noFill/>
          </p:spPr>
          <p:txBody>
            <a:bodyPr wrap="none" rtlCol="0">
              <a:spAutoFit/>
            </a:bodyPr>
            <a:lstStyle/>
            <a:p>
              <a:r>
                <a:rPr lang="en-US" dirty="0"/>
                <a:t>0.6</a:t>
              </a:r>
            </a:p>
          </p:txBody>
        </p:sp>
        <p:sp>
          <p:nvSpPr>
            <p:cNvPr id="48" name="TextBox 47">
              <a:extLst>
                <a:ext uri="{FF2B5EF4-FFF2-40B4-BE49-F238E27FC236}">
                  <a16:creationId xmlns:a16="http://schemas.microsoft.com/office/drawing/2014/main" id="{D71E604C-8DE0-B54B-85F0-457FBC92780E}"/>
                </a:ext>
              </a:extLst>
            </p:cNvPr>
            <p:cNvSpPr txBox="1"/>
            <p:nvPr/>
          </p:nvSpPr>
          <p:spPr>
            <a:xfrm>
              <a:off x="4774277" y="4392719"/>
              <a:ext cx="476412" cy="369332"/>
            </a:xfrm>
            <a:prstGeom prst="rect">
              <a:avLst/>
            </a:prstGeom>
            <a:noFill/>
          </p:spPr>
          <p:txBody>
            <a:bodyPr wrap="none" rtlCol="0">
              <a:spAutoFit/>
            </a:bodyPr>
            <a:lstStyle/>
            <a:p>
              <a:r>
                <a:rPr lang="en-US" dirty="0"/>
                <a:t>0.6</a:t>
              </a:r>
            </a:p>
          </p:txBody>
        </p:sp>
      </p:grpSp>
      <p:pic>
        <p:nvPicPr>
          <p:cNvPr id="50" name="Picture 49" descr="A screenshot of a computer&#13;&#10;&#13;&#10;Description automatically generated">
            <a:extLst>
              <a:ext uri="{FF2B5EF4-FFF2-40B4-BE49-F238E27FC236}">
                <a16:creationId xmlns:a16="http://schemas.microsoft.com/office/drawing/2014/main" id="{2922D6B9-8281-DE4F-85E3-30F22BB3CF3A}"/>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1129795" y="5399542"/>
            <a:ext cx="1237131" cy="891729"/>
          </a:xfrm>
          <a:prstGeom prst="rect">
            <a:avLst/>
          </a:prstGeom>
        </p:spPr>
      </p:pic>
      <p:grpSp>
        <p:nvGrpSpPr>
          <p:cNvPr id="51" name="Group 50">
            <a:extLst>
              <a:ext uri="{FF2B5EF4-FFF2-40B4-BE49-F238E27FC236}">
                <a16:creationId xmlns:a16="http://schemas.microsoft.com/office/drawing/2014/main" id="{D6D7981B-1389-6846-AAD0-6095E95B31F9}"/>
              </a:ext>
            </a:extLst>
          </p:cNvPr>
          <p:cNvGrpSpPr/>
          <p:nvPr/>
        </p:nvGrpSpPr>
        <p:grpSpPr>
          <a:xfrm>
            <a:off x="7026889" y="3017852"/>
            <a:ext cx="4074532" cy="3687844"/>
            <a:chOff x="1176157" y="2993899"/>
            <a:chExt cx="4074532" cy="3687844"/>
          </a:xfrm>
        </p:grpSpPr>
        <p:pic>
          <p:nvPicPr>
            <p:cNvPr id="52" name="Picture 51" descr="A screenshot of a computer screen&#13;&#10;&#13;&#10;Description automatically generated">
              <a:extLst>
                <a:ext uri="{FF2B5EF4-FFF2-40B4-BE49-F238E27FC236}">
                  <a16:creationId xmlns:a16="http://schemas.microsoft.com/office/drawing/2014/main" id="{F2CEFE7D-B8FC-DE4D-ADC9-0B63960DBFFF}"/>
                </a:ext>
              </a:extLst>
            </p:cNvPr>
            <p:cNvPicPr>
              <a:picLocks noChangeAspect="1"/>
            </p:cNvPicPr>
            <p:nvPr/>
          </p:nvPicPr>
          <p:blipFill rotWithShape="1">
            <a:blip r:embed="rId2"/>
            <a:srcRect l="20087" t="13680" r="39969" b="48027"/>
            <a:stretch/>
          </p:blipFill>
          <p:spPr>
            <a:xfrm>
              <a:off x="1323175" y="3442540"/>
              <a:ext cx="790540" cy="584704"/>
            </a:xfrm>
            <a:prstGeom prst="rect">
              <a:avLst/>
            </a:prstGeom>
          </p:spPr>
        </p:pic>
        <p:grpSp>
          <p:nvGrpSpPr>
            <p:cNvPr id="53" name="Group 52">
              <a:extLst>
                <a:ext uri="{FF2B5EF4-FFF2-40B4-BE49-F238E27FC236}">
                  <a16:creationId xmlns:a16="http://schemas.microsoft.com/office/drawing/2014/main" id="{90F6941C-3543-1843-AE7F-A38E6FE61D4E}"/>
                </a:ext>
              </a:extLst>
            </p:cNvPr>
            <p:cNvGrpSpPr/>
            <p:nvPr/>
          </p:nvGrpSpPr>
          <p:grpSpPr>
            <a:xfrm>
              <a:off x="4304498" y="2993899"/>
              <a:ext cx="790540" cy="1033345"/>
              <a:chOff x="8271767" y="1842347"/>
              <a:chExt cx="1662014" cy="1351131"/>
            </a:xfrm>
          </p:grpSpPr>
          <p:pic>
            <p:nvPicPr>
              <p:cNvPr id="62" name="Picture 61" descr="A screenshot of a computer screen&#13;&#10;&#13;&#10;Description automatically generated">
                <a:extLst>
                  <a:ext uri="{FF2B5EF4-FFF2-40B4-BE49-F238E27FC236}">
                    <a16:creationId xmlns:a16="http://schemas.microsoft.com/office/drawing/2014/main" id="{CA94E8A8-FFE5-F449-AE12-4538FC3C4848}"/>
                  </a:ext>
                </a:extLst>
              </p:cNvPr>
              <p:cNvPicPr>
                <a:picLocks noChangeAspect="1"/>
              </p:cNvPicPr>
              <p:nvPr/>
            </p:nvPicPr>
            <p:blipFill rotWithShape="1">
              <a:blip r:embed="rId2"/>
              <a:srcRect l="39422" t="54617" r="36634" b="21904"/>
              <a:stretch/>
            </p:blipFill>
            <p:spPr>
              <a:xfrm>
                <a:off x="8271767" y="2345033"/>
                <a:ext cx="1662014" cy="848445"/>
              </a:xfrm>
              <a:prstGeom prst="rect">
                <a:avLst/>
              </a:prstGeom>
            </p:spPr>
          </p:pic>
          <p:sp>
            <p:nvSpPr>
              <p:cNvPr id="63" name="TextBox 62">
                <a:extLst>
                  <a:ext uri="{FF2B5EF4-FFF2-40B4-BE49-F238E27FC236}">
                    <a16:creationId xmlns:a16="http://schemas.microsoft.com/office/drawing/2014/main" id="{3A66EFB8-11E3-044D-99AD-018ACDF2CF41}"/>
                  </a:ext>
                </a:extLst>
              </p:cNvPr>
              <p:cNvSpPr txBox="1"/>
              <p:nvPr/>
            </p:nvSpPr>
            <p:spPr>
              <a:xfrm>
                <a:off x="8274113" y="1842347"/>
                <a:ext cx="388374" cy="362185"/>
              </a:xfrm>
              <a:prstGeom prst="rect">
                <a:avLst/>
              </a:prstGeom>
              <a:noFill/>
            </p:spPr>
            <p:txBody>
              <a:bodyPr wrap="none" rtlCol="0">
                <a:spAutoFit/>
              </a:bodyPr>
              <a:lstStyle/>
              <a:p>
                <a:endParaRPr lang="en-US" sz="1200" dirty="0"/>
              </a:p>
            </p:txBody>
          </p:sp>
        </p:grpSp>
        <p:cxnSp>
          <p:nvCxnSpPr>
            <p:cNvPr id="55" name="Straight Arrow Connector 54">
              <a:extLst>
                <a:ext uri="{FF2B5EF4-FFF2-40B4-BE49-F238E27FC236}">
                  <a16:creationId xmlns:a16="http://schemas.microsoft.com/office/drawing/2014/main" id="{27F347D7-9A2A-5547-888C-54A9B1805B5D}"/>
                </a:ext>
              </a:extLst>
            </p:cNvPr>
            <p:cNvCxnSpPr>
              <a:cxnSpLocks/>
            </p:cNvCxnSpPr>
            <p:nvPr/>
          </p:nvCxnSpPr>
          <p:spPr>
            <a:xfrm flipV="1">
              <a:off x="1752511" y="4143635"/>
              <a:ext cx="0" cy="114945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7EF82D47-F66B-AD44-9CC7-07ECFD5F8FE2}"/>
                </a:ext>
              </a:extLst>
            </p:cNvPr>
            <p:cNvCxnSpPr>
              <a:cxnSpLocks/>
            </p:cNvCxnSpPr>
            <p:nvPr/>
          </p:nvCxnSpPr>
          <p:spPr>
            <a:xfrm>
              <a:off x="2304961" y="5788387"/>
              <a:ext cx="1572447"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833647FC-F0E2-2B4E-B6A4-683B79A534FE}"/>
                </a:ext>
              </a:extLst>
            </p:cNvPr>
            <p:cNvCxnSpPr>
              <a:cxnSpLocks/>
            </p:cNvCxnSpPr>
            <p:nvPr/>
          </p:nvCxnSpPr>
          <p:spPr>
            <a:xfrm flipV="1">
              <a:off x="4624201" y="4143635"/>
              <a:ext cx="0" cy="114945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8" name="TextBox 57">
              <a:extLst>
                <a:ext uri="{FF2B5EF4-FFF2-40B4-BE49-F238E27FC236}">
                  <a16:creationId xmlns:a16="http://schemas.microsoft.com/office/drawing/2014/main" id="{2F048E11-4D1B-F745-B9B0-8FB2600203CB}"/>
                </a:ext>
              </a:extLst>
            </p:cNvPr>
            <p:cNvSpPr txBox="1"/>
            <p:nvPr/>
          </p:nvSpPr>
          <p:spPr>
            <a:xfrm>
              <a:off x="1375427" y="6312411"/>
              <a:ext cx="593432" cy="369332"/>
            </a:xfrm>
            <a:prstGeom prst="rect">
              <a:avLst/>
            </a:prstGeom>
            <a:noFill/>
          </p:spPr>
          <p:txBody>
            <a:bodyPr wrap="none" rtlCol="0">
              <a:spAutoFit/>
            </a:bodyPr>
            <a:lstStyle/>
            <a:p>
              <a:r>
                <a:rPr lang="en-US" dirty="0"/>
                <a:t>0.33</a:t>
              </a:r>
            </a:p>
          </p:txBody>
        </p:sp>
        <p:sp>
          <p:nvSpPr>
            <p:cNvPr id="59" name="TextBox 58">
              <a:extLst>
                <a:ext uri="{FF2B5EF4-FFF2-40B4-BE49-F238E27FC236}">
                  <a16:creationId xmlns:a16="http://schemas.microsoft.com/office/drawing/2014/main" id="{4F38F029-59A2-5F4C-9AA6-1A6B226874B0}"/>
                </a:ext>
              </a:extLst>
            </p:cNvPr>
            <p:cNvSpPr txBox="1"/>
            <p:nvPr/>
          </p:nvSpPr>
          <p:spPr>
            <a:xfrm>
              <a:off x="1176157" y="4456751"/>
              <a:ext cx="476412" cy="369332"/>
            </a:xfrm>
            <a:prstGeom prst="rect">
              <a:avLst/>
            </a:prstGeom>
            <a:noFill/>
          </p:spPr>
          <p:txBody>
            <a:bodyPr wrap="none" rtlCol="0">
              <a:spAutoFit/>
            </a:bodyPr>
            <a:lstStyle/>
            <a:p>
              <a:r>
                <a:rPr lang="en-US" dirty="0"/>
                <a:t>0.4</a:t>
              </a:r>
            </a:p>
          </p:txBody>
        </p:sp>
        <p:sp>
          <p:nvSpPr>
            <p:cNvPr id="60" name="TextBox 59">
              <a:extLst>
                <a:ext uri="{FF2B5EF4-FFF2-40B4-BE49-F238E27FC236}">
                  <a16:creationId xmlns:a16="http://schemas.microsoft.com/office/drawing/2014/main" id="{767F4AD4-FDEF-3540-9A26-E29A05D1FC56}"/>
                </a:ext>
              </a:extLst>
            </p:cNvPr>
            <p:cNvSpPr txBox="1"/>
            <p:nvPr/>
          </p:nvSpPr>
          <p:spPr>
            <a:xfrm>
              <a:off x="2770423" y="5867569"/>
              <a:ext cx="476412" cy="369332"/>
            </a:xfrm>
            <a:prstGeom prst="rect">
              <a:avLst/>
            </a:prstGeom>
            <a:noFill/>
          </p:spPr>
          <p:txBody>
            <a:bodyPr wrap="none" rtlCol="0">
              <a:spAutoFit/>
            </a:bodyPr>
            <a:lstStyle/>
            <a:p>
              <a:r>
                <a:rPr lang="en-US" dirty="0"/>
                <a:t>0.4</a:t>
              </a:r>
            </a:p>
          </p:txBody>
        </p:sp>
        <p:sp>
          <p:nvSpPr>
            <p:cNvPr id="61" name="TextBox 60">
              <a:extLst>
                <a:ext uri="{FF2B5EF4-FFF2-40B4-BE49-F238E27FC236}">
                  <a16:creationId xmlns:a16="http://schemas.microsoft.com/office/drawing/2014/main" id="{115CA571-84F5-2E40-B43D-2FFAEC61757F}"/>
                </a:ext>
              </a:extLst>
            </p:cNvPr>
            <p:cNvSpPr txBox="1"/>
            <p:nvPr/>
          </p:nvSpPr>
          <p:spPr>
            <a:xfrm>
              <a:off x="4774277" y="4392719"/>
              <a:ext cx="476412" cy="369332"/>
            </a:xfrm>
            <a:prstGeom prst="rect">
              <a:avLst/>
            </a:prstGeom>
            <a:noFill/>
          </p:spPr>
          <p:txBody>
            <a:bodyPr wrap="none" rtlCol="0">
              <a:spAutoFit/>
            </a:bodyPr>
            <a:lstStyle/>
            <a:p>
              <a:r>
                <a:rPr lang="en-US" dirty="0"/>
                <a:t>0.2</a:t>
              </a:r>
            </a:p>
          </p:txBody>
        </p:sp>
      </p:grpSp>
      <p:pic>
        <p:nvPicPr>
          <p:cNvPr id="64" name="Picture 63" descr="A screenshot of a computer&#13;&#10;&#13;&#10;Description automatically generated">
            <a:extLst>
              <a:ext uri="{FF2B5EF4-FFF2-40B4-BE49-F238E27FC236}">
                <a16:creationId xmlns:a16="http://schemas.microsoft.com/office/drawing/2014/main" id="{D0695265-E509-1441-A5A0-93A9DEEB0D37}"/>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6975680" y="5433431"/>
            <a:ext cx="1237131" cy="891729"/>
          </a:xfrm>
          <a:prstGeom prst="rect">
            <a:avLst/>
          </a:prstGeom>
        </p:spPr>
      </p:pic>
      <p:pic>
        <p:nvPicPr>
          <p:cNvPr id="65" name="Picture 64" descr="A screenshot of a computer&#13;&#10;&#13;&#10;Description automatically generated">
            <a:extLst>
              <a:ext uri="{FF2B5EF4-FFF2-40B4-BE49-F238E27FC236}">
                <a16:creationId xmlns:a16="http://schemas.microsoft.com/office/drawing/2014/main" id="{FBEC81CC-9EC0-384D-8C5C-5EC8DA4BC11A}"/>
              </a:ext>
            </a:extLst>
          </p:cNvPr>
          <p:cNvPicPr>
            <a:picLocks noChangeAspect="1"/>
          </p:cNvPicPr>
          <p:nvPr/>
        </p:nvPicPr>
        <p:blipFill rotWithShape="1">
          <a:blip r:embed="rId4">
            <a:extLst>
              <a:ext uri="{BEBA8EAE-BF5A-486C-A8C5-ECC9F3942E4B}">
                <a14:imgProps xmlns:a14="http://schemas.microsoft.com/office/drawing/2010/main">
                  <a14:imgLayer r:embed="rId8">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9803231" y="5424681"/>
            <a:ext cx="1335534" cy="841450"/>
          </a:xfrm>
          <a:prstGeom prst="rect">
            <a:avLst/>
          </a:prstGeom>
        </p:spPr>
      </p:pic>
      <p:sp>
        <p:nvSpPr>
          <p:cNvPr id="66" name="TextBox 65">
            <a:extLst>
              <a:ext uri="{FF2B5EF4-FFF2-40B4-BE49-F238E27FC236}">
                <a16:creationId xmlns:a16="http://schemas.microsoft.com/office/drawing/2014/main" id="{A31EB000-AA2C-734D-9A6E-00B54A0BBBB3}"/>
              </a:ext>
            </a:extLst>
          </p:cNvPr>
          <p:cNvSpPr txBox="1"/>
          <p:nvPr/>
        </p:nvSpPr>
        <p:spPr>
          <a:xfrm>
            <a:off x="2683965" y="1178535"/>
            <a:ext cx="888385" cy="461665"/>
          </a:xfrm>
          <a:prstGeom prst="rect">
            <a:avLst/>
          </a:prstGeom>
          <a:noFill/>
        </p:spPr>
        <p:txBody>
          <a:bodyPr wrap="none" rtlCol="0">
            <a:spAutoFit/>
          </a:bodyPr>
          <a:lstStyle/>
          <a:p>
            <a:r>
              <a:rPr lang="en-US" sz="2400" b="1" dirty="0">
                <a:solidFill>
                  <a:schemeClr val="accent1"/>
                </a:solidFill>
              </a:rPr>
              <a:t>0.064</a:t>
            </a:r>
          </a:p>
        </p:txBody>
      </p:sp>
      <p:sp>
        <p:nvSpPr>
          <p:cNvPr id="67" name="TextBox 66">
            <a:extLst>
              <a:ext uri="{FF2B5EF4-FFF2-40B4-BE49-F238E27FC236}">
                <a16:creationId xmlns:a16="http://schemas.microsoft.com/office/drawing/2014/main" id="{6D213AAE-E7B8-1944-B35E-AB2CE81E7EBF}"/>
              </a:ext>
            </a:extLst>
          </p:cNvPr>
          <p:cNvSpPr txBox="1"/>
          <p:nvPr/>
        </p:nvSpPr>
        <p:spPr>
          <a:xfrm>
            <a:off x="8489882" y="1178534"/>
            <a:ext cx="888385" cy="461665"/>
          </a:xfrm>
          <a:prstGeom prst="rect">
            <a:avLst/>
          </a:prstGeom>
          <a:noFill/>
        </p:spPr>
        <p:txBody>
          <a:bodyPr wrap="none" rtlCol="0">
            <a:spAutoFit/>
          </a:bodyPr>
          <a:lstStyle/>
          <a:p>
            <a:r>
              <a:rPr lang="en-US" sz="2400" b="1" dirty="0">
                <a:solidFill>
                  <a:schemeClr val="accent1"/>
                </a:solidFill>
              </a:rPr>
              <a:t>0.085</a:t>
            </a:r>
          </a:p>
        </p:txBody>
      </p:sp>
      <p:sp>
        <p:nvSpPr>
          <p:cNvPr id="68" name="TextBox 67">
            <a:extLst>
              <a:ext uri="{FF2B5EF4-FFF2-40B4-BE49-F238E27FC236}">
                <a16:creationId xmlns:a16="http://schemas.microsoft.com/office/drawing/2014/main" id="{7DD9C52C-6482-C644-9C82-EC50DC1E63F9}"/>
              </a:ext>
            </a:extLst>
          </p:cNvPr>
          <p:cNvSpPr txBox="1"/>
          <p:nvPr/>
        </p:nvSpPr>
        <p:spPr>
          <a:xfrm>
            <a:off x="8541653" y="4577385"/>
            <a:ext cx="1043876" cy="461665"/>
          </a:xfrm>
          <a:prstGeom prst="rect">
            <a:avLst/>
          </a:prstGeom>
          <a:noFill/>
        </p:spPr>
        <p:txBody>
          <a:bodyPr wrap="none" rtlCol="0">
            <a:spAutoFit/>
          </a:bodyPr>
          <a:lstStyle/>
          <a:p>
            <a:r>
              <a:rPr lang="en-US" sz="2400" b="1" dirty="0">
                <a:solidFill>
                  <a:schemeClr val="accent1"/>
                </a:solidFill>
              </a:rPr>
              <a:t>0.0107</a:t>
            </a:r>
          </a:p>
        </p:txBody>
      </p:sp>
      <p:sp>
        <p:nvSpPr>
          <p:cNvPr id="69" name="TextBox 68">
            <a:extLst>
              <a:ext uri="{FF2B5EF4-FFF2-40B4-BE49-F238E27FC236}">
                <a16:creationId xmlns:a16="http://schemas.microsoft.com/office/drawing/2014/main" id="{233227D1-9790-084F-AD11-2BF64775AA0C}"/>
              </a:ext>
            </a:extLst>
          </p:cNvPr>
          <p:cNvSpPr txBox="1"/>
          <p:nvPr/>
        </p:nvSpPr>
        <p:spPr>
          <a:xfrm>
            <a:off x="2592544" y="4571057"/>
            <a:ext cx="888385" cy="461665"/>
          </a:xfrm>
          <a:prstGeom prst="rect">
            <a:avLst/>
          </a:prstGeom>
          <a:noFill/>
        </p:spPr>
        <p:txBody>
          <a:bodyPr wrap="none" rtlCol="0">
            <a:spAutoFit/>
          </a:bodyPr>
          <a:lstStyle/>
          <a:p>
            <a:r>
              <a:rPr lang="en-US" sz="2400" b="1" dirty="0">
                <a:solidFill>
                  <a:schemeClr val="accent1"/>
                </a:solidFill>
              </a:rPr>
              <a:t>0.048</a:t>
            </a:r>
          </a:p>
        </p:txBody>
      </p:sp>
      <p:sp>
        <p:nvSpPr>
          <p:cNvPr id="70" name="Rounded Rectangle 69">
            <a:extLst>
              <a:ext uri="{FF2B5EF4-FFF2-40B4-BE49-F238E27FC236}">
                <a16:creationId xmlns:a16="http://schemas.microsoft.com/office/drawing/2014/main" id="{753AC4E2-9328-1C46-9192-2E0691070786}"/>
              </a:ext>
            </a:extLst>
          </p:cNvPr>
          <p:cNvSpPr/>
          <p:nvPr/>
        </p:nvSpPr>
        <p:spPr>
          <a:xfrm>
            <a:off x="6614305" y="24448"/>
            <a:ext cx="4898571" cy="3167004"/>
          </a:xfrm>
          <a:prstGeom prst="roundRect">
            <a:avLst/>
          </a:prstGeom>
          <a:noFill/>
          <a:ln w="38100" cmpd="dbl">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08229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Oval Callout 18">
            <a:extLst>
              <a:ext uri="{FF2B5EF4-FFF2-40B4-BE49-F238E27FC236}">
                <a16:creationId xmlns:a16="http://schemas.microsoft.com/office/drawing/2014/main" id="{EA1CBB2A-8FA4-2940-94B1-DCC307B1215E}"/>
              </a:ext>
            </a:extLst>
          </p:cNvPr>
          <p:cNvSpPr/>
          <p:nvPr/>
        </p:nvSpPr>
        <p:spPr>
          <a:xfrm>
            <a:off x="8232856" y="2057401"/>
            <a:ext cx="2797094" cy="1272678"/>
          </a:xfrm>
          <a:prstGeom prst="wedgeEllipseCallout">
            <a:avLst/>
          </a:prstGeom>
          <a:solidFill>
            <a:schemeClr val="bg2"/>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C00000"/>
              </a:solidFill>
            </a:endParaRPr>
          </a:p>
        </p:txBody>
      </p:sp>
      <p:pic>
        <p:nvPicPr>
          <p:cNvPr id="4" name="Picture 3" descr="A screenshot of a computer screen&#13;&#10;&#13;&#10;Description automatically generated">
            <a:extLst>
              <a:ext uri="{FF2B5EF4-FFF2-40B4-BE49-F238E27FC236}">
                <a16:creationId xmlns:a16="http://schemas.microsoft.com/office/drawing/2014/main" id="{7208E93B-DD82-044C-9119-AAC28BCF6F4D}"/>
              </a:ext>
            </a:extLst>
          </p:cNvPr>
          <p:cNvPicPr>
            <a:picLocks noChangeAspect="1"/>
          </p:cNvPicPr>
          <p:nvPr/>
        </p:nvPicPr>
        <p:blipFill rotWithShape="1">
          <a:blip r:embed="rId2"/>
          <a:srcRect l="20087" t="13680" r="39969" b="48027"/>
          <a:stretch/>
        </p:blipFill>
        <p:spPr>
          <a:xfrm>
            <a:off x="3773299" y="3160363"/>
            <a:ext cx="790540" cy="584704"/>
          </a:xfrm>
          <a:prstGeom prst="rect">
            <a:avLst/>
          </a:prstGeom>
        </p:spPr>
      </p:pic>
      <p:grpSp>
        <p:nvGrpSpPr>
          <p:cNvPr id="5" name="Group 4">
            <a:extLst>
              <a:ext uri="{FF2B5EF4-FFF2-40B4-BE49-F238E27FC236}">
                <a16:creationId xmlns:a16="http://schemas.microsoft.com/office/drawing/2014/main" id="{9D9075ED-FCD4-7543-8932-1EF62637364C}"/>
              </a:ext>
            </a:extLst>
          </p:cNvPr>
          <p:cNvGrpSpPr/>
          <p:nvPr/>
        </p:nvGrpSpPr>
        <p:grpSpPr>
          <a:xfrm>
            <a:off x="4744867" y="2711722"/>
            <a:ext cx="790540" cy="1033345"/>
            <a:chOff x="8271767" y="1842347"/>
            <a:chExt cx="1662014" cy="1351131"/>
          </a:xfrm>
        </p:grpSpPr>
        <p:pic>
          <p:nvPicPr>
            <p:cNvPr id="6" name="Picture 5" descr="A screenshot of a computer screen&#13;&#10;&#13;&#10;Description automatically generated">
              <a:extLst>
                <a:ext uri="{FF2B5EF4-FFF2-40B4-BE49-F238E27FC236}">
                  <a16:creationId xmlns:a16="http://schemas.microsoft.com/office/drawing/2014/main" id="{40431422-20F6-8A42-8B3E-DCCD9951973D}"/>
                </a:ext>
              </a:extLst>
            </p:cNvPr>
            <p:cNvPicPr>
              <a:picLocks noChangeAspect="1"/>
            </p:cNvPicPr>
            <p:nvPr/>
          </p:nvPicPr>
          <p:blipFill rotWithShape="1">
            <a:blip r:embed="rId2"/>
            <a:srcRect l="39422" t="54617" r="36634" b="21904"/>
            <a:stretch/>
          </p:blipFill>
          <p:spPr>
            <a:xfrm>
              <a:off x="8271767" y="2345033"/>
              <a:ext cx="1662014" cy="848445"/>
            </a:xfrm>
            <a:prstGeom prst="rect">
              <a:avLst/>
            </a:prstGeom>
          </p:spPr>
        </p:pic>
        <p:sp>
          <p:nvSpPr>
            <p:cNvPr id="7" name="TextBox 6">
              <a:extLst>
                <a:ext uri="{FF2B5EF4-FFF2-40B4-BE49-F238E27FC236}">
                  <a16:creationId xmlns:a16="http://schemas.microsoft.com/office/drawing/2014/main" id="{EFC9E727-D3D8-6546-930B-CF5FDEF7E786}"/>
                </a:ext>
              </a:extLst>
            </p:cNvPr>
            <p:cNvSpPr txBox="1"/>
            <p:nvPr/>
          </p:nvSpPr>
          <p:spPr>
            <a:xfrm>
              <a:off x="8274113" y="1842347"/>
              <a:ext cx="388374" cy="362185"/>
            </a:xfrm>
            <a:prstGeom prst="rect">
              <a:avLst/>
            </a:prstGeom>
            <a:noFill/>
          </p:spPr>
          <p:txBody>
            <a:bodyPr wrap="none" rtlCol="0">
              <a:spAutoFit/>
            </a:bodyPr>
            <a:lstStyle/>
            <a:p>
              <a:endParaRPr lang="en-US" sz="1200" dirty="0"/>
            </a:p>
          </p:txBody>
        </p:sp>
      </p:grpSp>
      <p:pic>
        <p:nvPicPr>
          <p:cNvPr id="8" name="Picture 7" descr="A screenshot of a computer&#13;&#10;&#13;&#10;Description automatically generated">
            <a:extLst>
              <a:ext uri="{FF2B5EF4-FFF2-40B4-BE49-F238E27FC236}">
                <a16:creationId xmlns:a16="http://schemas.microsoft.com/office/drawing/2014/main" id="{EA404639-E9C4-C648-8D4C-99F7B3D02D04}"/>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8392659" y="2362130"/>
            <a:ext cx="1335534" cy="841450"/>
          </a:xfrm>
          <a:prstGeom prst="rect">
            <a:avLst/>
          </a:prstGeom>
        </p:spPr>
      </p:pic>
      <p:pic>
        <p:nvPicPr>
          <p:cNvPr id="9" name="Picture 8" descr="A screenshot of a computer&#13;&#10;&#13;&#10;Description automatically generated">
            <a:extLst>
              <a:ext uri="{FF2B5EF4-FFF2-40B4-BE49-F238E27FC236}">
                <a16:creationId xmlns:a16="http://schemas.microsoft.com/office/drawing/2014/main" id="{3F6CCF80-BBDC-7A49-8683-14A735B436B6}"/>
              </a:ext>
            </a:extLst>
          </p:cNvPr>
          <p:cNvPicPr>
            <a:picLocks noChangeAspect="1"/>
          </p:cNvPicPr>
          <p:nvPr/>
        </p:nvPicPr>
        <p:blipFill rotWithShape="1">
          <a:blip r:embed="rId3">
            <a:extLst>
              <a:ext uri="{BEBA8EAE-BF5A-486C-A8C5-ECC9F3942E4B}">
                <a14:imgProps xmlns:a14="http://schemas.microsoft.com/office/drawing/2010/main">
                  <a14:imgLayer r:embed="rId5">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9481349" y="2362130"/>
            <a:ext cx="1335534" cy="841450"/>
          </a:xfrm>
          <a:prstGeom prst="rect">
            <a:avLst/>
          </a:prstGeom>
        </p:spPr>
      </p:pic>
      <p:pic>
        <p:nvPicPr>
          <p:cNvPr id="10" name="Picture 9" descr="A screenshot of a computer&#13;&#10;&#13;&#10;Description automatically generated">
            <a:extLst>
              <a:ext uri="{FF2B5EF4-FFF2-40B4-BE49-F238E27FC236}">
                <a16:creationId xmlns:a16="http://schemas.microsoft.com/office/drawing/2014/main" id="{6B78576A-C719-4D46-805A-044667AC253A}"/>
              </a:ext>
            </a:extLst>
          </p:cNvPr>
          <p:cNvPicPr>
            <a:picLocks noChangeAspect="1"/>
          </p:cNvPicPr>
          <p:nvPr/>
        </p:nvPicPr>
        <p:blipFill rotWithShape="1">
          <a:blip r:embed="rId6">
            <a:extLst>
              <a:ext uri="{BEBA8EAE-BF5A-486C-A8C5-ECC9F3942E4B}">
                <a14:imgProps xmlns:a14="http://schemas.microsoft.com/office/drawing/2010/main">
                  <a14:imgLayer>
                    <a14:imgEffect>
                      <a14:backgroundRemoval t="20506" b="36106" l="26875" r="33543">
                        <a14:foregroundMark x1="30556" y1="21333" x2="30556" y2="21333"/>
                        <a14:foregroundMark x1="30556" y1="21333" x2="30556" y2="21333"/>
                        <a14:foregroundMark x1="29653" y1="23222" x2="29653" y2="23222"/>
                        <a14:foregroundMark x1="29236" y1="22000" x2="29236" y2="22000"/>
                        <a14:foregroundMark x1="29826" y1="24000" x2="29826" y2="24000"/>
                        <a14:foregroundMark x1="30660" y1="23500" x2="30660" y2="23500"/>
                      </a14:backgroundRemoval>
                    </a14:imgEffect>
                  </a14:imgLayer>
                </a14:imgProps>
              </a:ext>
            </a:extLst>
          </a:blip>
          <a:srcRect l="26042" t="18556" r="65624" b="61944"/>
          <a:stretch/>
        </p:blipFill>
        <p:spPr>
          <a:xfrm>
            <a:off x="7261288" y="2682469"/>
            <a:ext cx="1657322" cy="2423769"/>
          </a:xfrm>
          <a:prstGeom prst="rect">
            <a:avLst/>
          </a:prstGeom>
        </p:spPr>
      </p:pic>
      <p:grpSp>
        <p:nvGrpSpPr>
          <p:cNvPr id="11" name="Group 10">
            <a:extLst>
              <a:ext uri="{FF2B5EF4-FFF2-40B4-BE49-F238E27FC236}">
                <a16:creationId xmlns:a16="http://schemas.microsoft.com/office/drawing/2014/main" id="{766AF0B7-3E75-944E-86D2-E01182B35DF3}"/>
              </a:ext>
            </a:extLst>
          </p:cNvPr>
          <p:cNvGrpSpPr/>
          <p:nvPr/>
        </p:nvGrpSpPr>
        <p:grpSpPr>
          <a:xfrm>
            <a:off x="1143619" y="3320546"/>
            <a:ext cx="2581974" cy="1543050"/>
            <a:chOff x="6583679" y="2047305"/>
            <a:chExt cx="3751878" cy="2020141"/>
          </a:xfrm>
        </p:grpSpPr>
        <p:pic>
          <p:nvPicPr>
            <p:cNvPr id="12" name="Picture 11" descr="A screenshot of a computer&#13;&#10;&#13;&#10;Description automatically generated">
              <a:extLst>
                <a:ext uri="{FF2B5EF4-FFF2-40B4-BE49-F238E27FC236}">
                  <a16:creationId xmlns:a16="http://schemas.microsoft.com/office/drawing/2014/main" id="{164C2137-69D6-2947-A823-053109900B49}"/>
                </a:ext>
              </a:extLst>
            </p:cNvPr>
            <p:cNvPicPr>
              <a:picLocks noChangeAspect="1"/>
            </p:cNvPicPr>
            <p:nvPr/>
          </p:nvPicPr>
          <p:blipFill rotWithShape="1">
            <a:blip r:embed="rId7"/>
            <a:srcRect l="51736" t="67500" r="34896" b="18889"/>
            <a:stretch/>
          </p:blipFill>
          <p:spPr>
            <a:xfrm>
              <a:off x="6819899" y="2047305"/>
              <a:ext cx="3159113" cy="2010345"/>
            </a:xfrm>
            <a:prstGeom prst="rect">
              <a:avLst/>
            </a:prstGeom>
          </p:spPr>
        </p:pic>
        <p:sp>
          <p:nvSpPr>
            <p:cNvPr id="13" name="Rectangle 12">
              <a:extLst>
                <a:ext uri="{FF2B5EF4-FFF2-40B4-BE49-F238E27FC236}">
                  <a16:creationId xmlns:a16="http://schemas.microsoft.com/office/drawing/2014/main" id="{F6B79132-CFCD-F744-A095-6BBBD6BD95EF}"/>
                </a:ext>
              </a:extLst>
            </p:cNvPr>
            <p:cNvSpPr/>
            <p:nvPr/>
          </p:nvSpPr>
          <p:spPr>
            <a:xfrm>
              <a:off x="7048499" y="3043646"/>
              <a:ext cx="2813957" cy="39841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DBE1573-CF0D-BC48-A74D-C727A6EFC967}"/>
                </a:ext>
              </a:extLst>
            </p:cNvPr>
            <p:cNvSpPr/>
            <p:nvPr/>
          </p:nvSpPr>
          <p:spPr>
            <a:xfrm>
              <a:off x="7048499" y="3351439"/>
              <a:ext cx="166552" cy="39841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8EEC0499-CBE7-0F4A-939C-2441BDF1351B}"/>
                </a:ext>
              </a:extLst>
            </p:cNvPr>
            <p:cNvSpPr/>
            <p:nvPr/>
          </p:nvSpPr>
          <p:spPr>
            <a:xfrm>
              <a:off x="9726501" y="2625634"/>
              <a:ext cx="166552" cy="113401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8A4EFD2E-C5C7-0142-A4F2-31D8201476E2}"/>
                </a:ext>
              </a:extLst>
            </p:cNvPr>
            <p:cNvSpPr/>
            <p:nvPr/>
          </p:nvSpPr>
          <p:spPr>
            <a:xfrm>
              <a:off x="7165056" y="3475536"/>
              <a:ext cx="2561446" cy="59191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6BC597FA-E939-664B-81DC-BCE58BB2AB91}"/>
                </a:ext>
              </a:extLst>
            </p:cNvPr>
            <p:cNvSpPr/>
            <p:nvPr/>
          </p:nvSpPr>
          <p:spPr>
            <a:xfrm>
              <a:off x="6583679" y="3010990"/>
              <a:ext cx="408797" cy="10466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D0E5F2C3-82FE-7645-89C9-A6EE61CC0AFF}"/>
                </a:ext>
              </a:extLst>
            </p:cNvPr>
            <p:cNvSpPr/>
            <p:nvPr/>
          </p:nvSpPr>
          <p:spPr>
            <a:xfrm>
              <a:off x="9926760" y="2562771"/>
              <a:ext cx="408797" cy="10466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0" name="TextBox 19">
            <a:extLst>
              <a:ext uri="{FF2B5EF4-FFF2-40B4-BE49-F238E27FC236}">
                <a16:creationId xmlns:a16="http://schemas.microsoft.com/office/drawing/2014/main" id="{536F1A88-D1F0-F845-97EE-84CDC8C6A002}"/>
              </a:ext>
            </a:extLst>
          </p:cNvPr>
          <p:cNvSpPr txBox="1"/>
          <p:nvPr/>
        </p:nvSpPr>
        <p:spPr>
          <a:xfrm>
            <a:off x="3657023" y="2519229"/>
            <a:ext cx="907621" cy="523220"/>
          </a:xfrm>
          <a:prstGeom prst="rect">
            <a:avLst/>
          </a:prstGeom>
          <a:noFill/>
        </p:spPr>
        <p:txBody>
          <a:bodyPr wrap="none" rtlCol="0">
            <a:spAutoFit/>
          </a:bodyPr>
          <a:lstStyle/>
          <a:p>
            <a:r>
              <a:rPr lang="en-US" sz="2800" dirty="0"/>
              <a:t>9 am</a:t>
            </a:r>
          </a:p>
        </p:txBody>
      </p:sp>
      <p:sp>
        <p:nvSpPr>
          <p:cNvPr id="21" name="TextBox 20">
            <a:extLst>
              <a:ext uri="{FF2B5EF4-FFF2-40B4-BE49-F238E27FC236}">
                <a16:creationId xmlns:a16="http://schemas.microsoft.com/office/drawing/2014/main" id="{78C26072-E094-564F-81C6-B09C5545A26E}"/>
              </a:ext>
            </a:extLst>
          </p:cNvPr>
          <p:cNvSpPr txBox="1"/>
          <p:nvPr/>
        </p:nvSpPr>
        <p:spPr>
          <a:xfrm>
            <a:off x="4762803" y="2519229"/>
            <a:ext cx="1090363" cy="523220"/>
          </a:xfrm>
          <a:prstGeom prst="rect">
            <a:avLst/>
          </a:prstGeom>
          <a:noFill/>
        </p:spPr>
        <p:txBody>
          <a:bodyPr wrap="none" rtlCol="0">
            <a:spAutoFit/>
          </a:bodyPr>
          <a:lstStyle/>
          <a:p>
            <a:r>
              <a:rPr lang="en-US" sz="2800" dirty="0"/>
              <a:t>10 am</a:t>
            </a:r>
          </a:p>
        </p:txBody>
      </p:sp>
      <p:sp>
        <p:nvSpPr>
          <p:cNvPr id="22" name="Right Arrow 21">
            <a:extLst>
              <a:ext uri="{FF2B5EF4-FFF2-40B4-BE49-F238E27FC236}">
                <a16:creationId xmlns:a16="http://schemas.microsoft.com/office/drawing/2014/main" id="{8E857A03-7B04-914C-81DE-5D375FD1A829}"/>
              </a:ext>
            </a:extLst>
          </p:cNvPr>
          <p:cNvSpPr/>
          <p:nvPr/>
        </p:nvSpPr>
        <p:spPr>
          <a:xfrm>
            <a:off x="6117714" y="3846013"/>
            <a:ext cx="978408"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9168306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5B548B-4E5D-474B-95C4-56C021C43872}"/>
              </a:ext>
            </a:extLst>
          </p:cNvPr>
          <p:cNvSpPr>
            <a:spLocks noGrp="1"/>
          </p:cNvSpPr>
          <p:nvPr>
            <p:ph type="title"/>
          </p:nvPr>
        </p:nvSpPr>
        <p:spPr/>
        <p:txBody>
          <a:bodyPr/>
          <a:lstStyle/>
          <a:p>
            <a:r>
              <a:rPr lang="en-US" dirty="0"/>
              <a:t>Questions of Interest</a:t>
            </a:r>
          </a:p>
        </p:txBody>
      </p:sp>
      <p:sp>
        <p:nvSpPr>
          <p:cNvPr id="3" name="Content Placeholder 2">
            <a:extLst>
              <a:ext uri="{FF2B5EF4-FFF2-40B4-BE49-F238E27FC236}">
                <a16:creationId xmlns:a16="http://schemas.microsoft.com/office/drawing/2014/main" id="{7512F48C-49C8-C144-AF7B-FD1F36C6401D}"/>
              </a:ext>
            </a:extLst>
          </p:cNvPr>
          <p:cNvSpPr>
            <a:spLocks noGrp="1"/>
          </p:cNvSpPr>
          <p:nvPr>
            <p:ph idx="1"/>
          </p:nvPr>
        </p:nvSpPr>
        <p:spPr/>
        <p:txBody>
          <a:bodyPr/>
          <a:lstStyle/>
          <a:p>
            <a:r>
              <a:rPr lang="en-US" strike="sngStrike" dirty="0"/>
              <a:t>How do we estimate transition and observation probabilities?</a:t>
            </a:r>
          </a:p>
          <a:p>
            <a:r>
              <a:rPr lang="en-US" strike="sngStrike" dirty="0"/>
              <a:t>What is the probability that the patient at some hour has kidney failure?</a:t>
            </a:r>
          </a:p>
          <a:p>
            <a:r>
              <a:rPr lang="en-US" strike="sngStrike" dirty="0"/>
              <a:t>If the blood pressure is high, what is the probability that there is no kidney failure?</a:t>
            </a:r>
          </a:p>
          <a:p>
            <a:r>
              <a:rPr lang="en-US" dirty="0"/>
              <a:t>If for 3 consecutive hours, the patient has low, high, then low blood pressure, what is the patient’s state?</a:t>
            </a:r>
          </a:p>
        </p:txBody>
      </p:sp>
      <p:pic>
        <p:nvPicPr>
          <p:cNvPr id="4" name="Picture 3" descr="A screenshot of a computer screen&#13;&#10;&#13;&#10;Description automatically generated">
            <a:extLst>
              <a:ext uri="{FF2B5EF4-FFF2-40B4-BE49-F238E27FC236}">
                <a16:creationId xmlns:a16="http://schemas.microsoft.com/office/drawing/2014/main" id="{B2AAAB6B-2A20-A24C-A946-81AE4BFCEFE6}"/>
              </a:ext>
            </a:extLst>
          </p:cNvPr>
          <p:cNvPicPr>
            <a:picLocks noChangeAspect="1"/>
          </p:cNvPicPr>
          <p:nvPr/>
        </p:nvPicPr>
        <p:blipFill rotWithShape="1">
          <a:blip r:embed="rId2"/>
          <a:srcRect l="20087" t="13680" r="39969" b="48027"/>
          <a:stretch/>
        </p:blipFill>
        <p:spPr>
          <a:xfrm>
            <a:off x="3248060" y="5592259"/>
            <a:ext cx="790540" cy="584704"/>
          </a:xfrm>
          <a:prstGeom prst="rect">
            <a:avLst/>
          </a:prstGeom>
        </p:spPr>
      </p:pic>
      <p:pic>
        <p:nvPicPr>
          <p:cNvPr id="6" name="Picture 5" descr="A screenshot of a computer screen&#13;&#10;&#13;&#10;Description automatically generated">
            <a:extLst>
              <a:ext uri="{FF2B5EF4-FFF2-40B4-BE49-F238E27FC236}">
                <a16:creationId xmlns:a16="http://schemas.microsoft.com/office/drawing/2014/main" id="{1D74D955-C2B8-6F46-BDB2-1D668BC6886E}"/>
              </a:ext>
            </a:extLst>
          </p:cNvPr>
          <p:cNvPicPr>
            <a:picLocks noChangeAspect="1"/>
          </p:cNvPicPr>
          <p:nvPr/>
        </p:nvPicPr>
        <p:blipFill rotWithShape="1">
          <a:blip r:embed="rId2"/>
          <a:srcRect l="39422" t="54617" r="36634" b="21904"/>
          <a:stretch/>
        </p:blipFill>
        <p:spPr>
          <a:xfrm>
            <a:off x="4419600" y="5516059"/>
            <a:ext cx="790540" cy="648891"/>
          </a:xfrm>
          <a:prstGeom prst="rect">
            <a:avLst/>
          </a:prstGeom>
        </p:spPr>
      </p:pic>
      <p:pic>
        <p:nvPicPr>
          <p:cNvPr id="8" name="Picture 7" descr="A screenshot of a computer screen&#13;&#10;&#13;&#10;Description automatically generated">
            <a:extLst>
              <a:ext uri="{FF2B5EF4-FFF2-40B4-BE49-F238E27FC236}">
                <a16:creationId xmlns:a16="http://schemas.microsoft.com/office/drawing/2014/main" id="{C7BD3E61-FE83-E840-A071-7FC27D8D9307}"/>
              </a:ext>
            </a:extLst>
          </p:cNvPr>
          <p:cNvPicPr>
            <a:picLocks noChangeAspect="1"/>
          </p:cNvPicPr>
          <p:nvPr/>
        </p:nvPicPr>
        <p:blipFill rotWithShape="1">
          <a:blip r:embed="rId2"/>
          <a:srcRect l="20087" t="13680" r="39969" b="48027"/>
          <a:stretch/>
        </p:blipFill>
        <p:spPr>
          <a:xfrm>
            <a:off x="5538770" y="5592259"/>
            <a:ext cx="790540" cy="584704"/>
          </a:xfrm>
          <a:prstGeom prst="rect">
            <a:avLst/>
          </a:prstGeom>
        </p:spPr>
      </p:pic>
      <p:grpSp>
        <p:nvGrpSpPr>
          <p:cNvPr id="9" name="Group 8">
            <a:extLst>
              <a:ext uri="{FF2B5EF4-FFF2-40B4-BE49-F238E27FC236}">
                <a16:creationId xmlns:a16="http://schemas.microsoft.com/office/drawing/2014/main" id="{576B0384-7322-E446-9AE3-069DCF7BBEDF}"/>
              </a:ext>
            </a:extLst>
          </p:cNvPr>
          <p:cNvGrpSpPr/>
          <p:nvPr/>
        </p:nvGrpSpPr>
        <p:grpSpPr>
          <a:xfrm>
            <a:off x="6981862" y="5332590"/>
            <a:ext cx="1878862" cy="1104042"/>
            <a:chOff x="6583679" y="2047305"/>
            <a:chExt cx="3751878" cy="2020141"/>
          </a:xfrm>
        </p:grpSpPr>
        <p:pic>
          <p:nvPicPr>
            <p:cNvPr id="10" name="Picture 9" descr="A screenshot of a computer&#13;&#10;&#13;&#10;Description automatically generated">
              <a:extLst>
                <a:ext uri="{FF2B5EF4-FFF2-40B4-BE49-F238E27FC236}">
                  <a16:creationId xmlns:a16="http://schemas.microsoft.com/office/drawing/2014/main" id="{006C41D5-200F-5B46-B4D8-AF772DBAB888}"/>
                </a:ext>
              </a:extLst>
            </p:cNvPr>
            <p:cNvPicPr>
              <a:picLocks noChangeAspect="1"/>
            </p:cNvPicPr>
            <p:nvPr/>
          </p:nvPicPr>
          <p:blipFill rotWithShape="1">
            <a:blip r:embed="rId3"/>
            <a:srcRect l="51736" t="67500" r="34896" b="18889"/>
            <a:stretch/>
          </p:blipFill>
          <p:spPr>
            <a:xfrm>
              <a:off x="6819899" y="2047305"/>
              <a:ext cx="3159113" cy="2010345"/>
            </a:xfrm>
            <a:prstGeom prst="rect">
              <a:avLst/>
            </a:prstGeom>
          </p:spPr>
        </p:pic>
        <p:sp>
          <p:nvSpPr>
            <p:cNvPr id="11" name="Rectangle 10">
              <a:extLst>
                <a:ext uri="{FF2B5EF4-FFF2-40B4-BE49-F238E27FC236}">
                  <a16:creationId xmlns:a16="http://schemas.microsoft.com/office/drawing/2014/main" id="{4E38E24B-7DA3-9D48-B9F5-F57B79307703}"/>
                </a:ext>
              </a:extLst>
            </p:cNvPr>
            <p:cNvSpPr/>
            <p:nvPr/>
          </p:nvSpPr>
          <p:spPr>
            <a:xfrm>
              <a:off x="7048499" y="3043646"/>
              <a:ext cx="2813957" cy="39841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47D4958-290D-F548-9A00-11AE15A1D387}"/>
                </a:ext>
              </a:extLst>
            </p:cNvPr>
            <p:cNvSpPr/>
            <p:nvPr/>
          </p:nvSpPr>
          <p:spPr>
            <a:xfrm>
              <a:off x="7048499" y="3351439"/>
              <a:ext cx="166552" cy="39841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24876BF-05B1-024A-882D-C6234FDDD60B}"/>
                </a:ext>
              </a:extLst>
            </p:cNvPr>
            <p:cNvSpPr/>
            <p:nvPr/>
          </p:nvSpPr>
          <p:spPr>
            <a:xfrm>
              <a:off x="9726501" y="2625634"/>
              <a:ext cx="166552" cy="113401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6DD0C65-3615-524E-A16A-E01AA07BEE15}"/>
                </a:ext>
              </a:extLst>
            </p:cNvPr>
            <p:cNvSpPr/>
            <p:nvPr/>
          </p:nvSpPr>
          <p:spPr>
            <a:xfrm>
              <a:off x="7165056" y="3475536"/>
              <a:ext cx="2561446" cy="59191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5B3F9EA0-00EC-E041-B403-C0ECE0EA1820}"/>
                </a:ext>
              </a:extLst>
            </p:cNvPr>
            <p:cNvSpPr/>
            <p:nvPr/>
          </p:nvSpPr>
          <p:spPr>
            <a:xfrm>
              <a:off x="6583679" y="3010990"/>
              <a:ext cx="408797" cy="10466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EB200574-7632-2F47-B289-80B376024E4D}"/>
                </a:ext>
              </a:extLst>
            </p:cNvPr>
            <p:cNvSpPr/>
            <p:nvPr/>
          </p:nvSpPr>
          <p:spPr>
            <a:xfrm>
              <a:off x="9926760" y="2562771"/>
              <a:ext cx="408797" cy="10466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TextBox 16">
            <a:extLst>
              <a:ext uri="{FF2B5EF4-FFF2-40B4-BE49-F238E27FC236}">
                <a16:creationId xmlns:a16="http://schemas.microsoft.com/office/drawing/2014/main" id="{260CCF8F-94E9-274D-A591-756EF1A7F0EE}"/>
              </a:ext>
            </a:extLst>
          </p:cNvPr>
          <p:cNvSpPr txBox="1"/>
          <p:nvPr/>
        </p:nvSpPr>
        <p:spPr>
          <a:xfrm>
            <a:off x="7668896" y="4725744"/>
            <a:ext cx="577402" cy="1107996"/>
          </a:xfrm>
          <a:prstGeom prst="rect">
            <a:avLst/>
          </a:prstGeom>
          <a:noFill/>
        </p:spPr>
        <p:txBody>
          <a:bodyPr wrap="none" rtlCol="0">
            <a:spAutoFit/>
          </a:bodyPr>
          <a:lstStyle/>
          <a:p>
            <a:r>
              <a:rPr lang="en-US" sz="6600" dirty="0">
                <a:solidFill>
                  <a:srgbClr val="FF0000"/>
                </a:solidFill>
              </a:rPr>
              <a:t>?</a:t>
            </a:r>
          </a:p>
        </p:txBody>
      </p:sp>
    </p:spTree>
    <p:extLst>
      <p:ext uri="{BB962C8B-B14F-4D97-AF65-F5344CB8AC3E}">
        <p14:creationId xmlns:p14="http://schemas.microsoft.com/office/powerpoint/2010/main" val="20309239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A3551D-3253-4B48-A3F0-6C279D2C474C}"/>
              </a:ext>
            </a:extLst>
          </p:cNvPr>
          <p:cNvSpPr>
            <a:spLocks noGrp="1"/>
          </p:cNvSpPr>
          <p:nvPr>
            <p:ph type="title"/>
          </p:nvPr>
        </p:nvSpPr>
        <p:spPr/>
        <p:txBody>
          <a:bodyPr/>
          <a:lstStyle/>
          <a:p>
            <a:r>
              <a:rPr lang="en-US" dirty="0"/>
              <a:t>Full Observation Scenario</a:t>
            </a:r>
          </a:p>
        </p:txBody>
      </p:sp>
      <p:pic>
        <p:nvPicPr>
          <p:cNvPr id="6" name="Picture 5" descr="A screenshot of a computer&#13;&#10;&#13;&#10;Description automatically generated">
            <a:extLst>
              <a:ext uri="{FF2B5EF4-FFF2-40B4-BE49-F238E27FC236}">
                <a16:creationId xmlns:a16="http://schemas.microsoft.com/office/drawing/2014/main" id="{71EE0A5A-AD3F-1D49-A053-33840CD0739B}"/>
              </a:ext>
            </a:extLst>
          </p:cNvPr>
          <p:cNvPicPr>
            <a:picLocks noChangeAspect="1"/>
          </p:cNvPicPr>
          <p:nvPr/>
        </p:nvPicPr>
        <p:blipFill rotWithShape="1">
          <a:blip r:embed="rId2">
            <a:extLst>
              <a:ext uri="{BEBA8EAE-BF5A-486C-A8C5-ECC9F3942E4B}">
                <a14:imgProps xmlns:a14="http://schemas.microsoft.com/office/drawing/2010/main">
                  <a14:imgLayer>
                    <a14:imgEffect>
                      <a14:backgroundRemoval t="20506" b="36106" l="26875" r="33543">
                        <a14:foregroundMark x1="30556" y1="21333" x2="30556" y2="21333"/>
                        <a14:foregroundMark x1="30556" y1="21333" x2="30556" y2="21333"/>
                        <a14:foregroundMark x1="29653" y1="23222" x2="29653" y2="23222"/>
                        <a14:foregroundMark x1="29236" y1="22000" x2="29236" y2="22000"/>
                        <a14:foregroundMark x1="29826" y1="24000" x2="29826" y2="24000"/>
                        <a14:foregroundMark x1="30660" y1="23500" x2="30660" y2="23500"/>
                      </a14:backgroundRemoval>
                    </a14:imgEffect>
                  </a14:imgLayer>
                </a14:imgProps>
              </a:ext>
            </a:extLst>
          </a:blip>
          <a:srcRect l="26042" t="18556" r="65624" b="61944"/>
          <a:stretch/>
        </p:blipFill>
        <p:spPr>
          <a:xfrm>
            <a:off x="8365778" y="4279848"/>
            <a:ext cx="1657322" cy="2423769"/>
          </a:xfrm>
          <a:prstGeom prst="rect">
            <a:avLst/>
          </a:prstGeom>
        </p:spPr>
      </p:pic>
      <p:grpSp>
        <p:nvGrpSpPr>
          <p:cNvPr id="17" name="Group 16">
            <a:extLst>
              <a:ext uri="{FF2B5EF4-FFF2-40B4-BE49-F238E27FC236}">
                <a16:creationId xmlns:a16="http://schemas.microsoft.com/office/drawing/2014/main" id="{F05C1FEC-24C7-7E47-A0BF-44736EAC02A1}"/>
              </a:ext>
            </a:extLst>
          </p:cNvPr>
          <p:cNvGrpSpPr/>
          <p:nvPr/>
        </p:nvGrpSpPr>
        <p:grpSpPr>
          <a:xfrm>
            <a:off x="1597728" y="1918488"/>
            <a:ext cx="2948313" cy="1765058"/>
            <a:chOff x="6583679" y="2047305"/>
            <a:chExt cx="3751878" cy="2020141"/>
          </a:xfrm>
        </p:grpSpPr>
        <p:pic>
          <p:nvPicPr>
            <p:cNvPr id="9" name="Picture 8" descr="A screenshot of a computer&#13;&#10;&#13;&#10;Description automatically generated">
              <a:extLst>
                <a:ext uri="{FF2B5EF4-FFF2-40B4-BE49-F238E27FC236}">
                  <a16:creationId xmlns:a16="http://schemas.microsoft.com/office/drawing/2014/main" id="{1DBD3530-0A09-FF4E-ADAE-32AE478607D7}"/>
                </a:ext>
              </a:extLst>
            </p:cNvPr>
            <p:cNvPicPr>
              <a:picLocks noChangeAspect="1"/>
            </p:cNvPicPr>
            <p:nvPr/>
          </p:nvPicPr>
          <p:blipFill rotWithShape="1">
            <a:blip r:embed="rId3"/>
            <a:srcRect l="51736" t="67500" r="34896" b="18889"/>
            <a:stretch/>
          </p:blipFill>
          <p:spPr>
            <a:xfrm>
              <a:off x="6819899" y="2047305"/>
              <a:ext cx="3159113" cy="2010345"/>
            </a:xfrm>
            <a:prstGeom prst="rect">
              <a:avLst/>
            </a:prstGeom>
          </p:spPr>
        </p:pic>
        <p:sp>
          <p:nvSpPr>
            <p:cNvPr id="11" name="Rectangle 10">
              <a:extLst>
                <a:ext uri="{FF2B5EF4-FFF2-40B4-BE49-F238E27FC236}">
                  <a16:creationId xmlns:a16="http://schemas.microsoft.com/office/drawing/2014/main" id="{89EE7DF3-CF83-9148-972B-6E2771A4A644}"/>
                </a:ext>
              </a:extLst>
            </p:cNvPr>
            <p:cNvSpPr/>
            <p:nvPr/>
          </p:nvSpPr>
          <p:spPr>
            <a:xfrm>
              <a:off x="7048499" y="3043646"/>
              <a:ext cx="2813957" cy="39841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19A9E48D-EC1D-D64A-95B5-EE770BFB57D3}"/>
                </a:ext>
              </a:extLst>
            </p:cNvPr>
            <p:cNvSpPr/>
            <p:nvPr/>
          </p:nvSpPr>
          <p:spPr>
            <a:xfrm>
              <a:off x="7048499" y="3351439"/>
              <a:ext cx="166552" cy="39841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76259D8-8515-EB42-93CE-1735403C0C9D}"/>
                </a:ext>
              </a:extLst>
            </p:cNvPr>
            <p:cNvSpPr/>
            <p:nvPr/>
          </p:nvSpPr>
          <p:spPr>
            <a:xfrm>
              <a:off x="9726501" y="2625634"/>
              <a:ext cx="166552" cy="113401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F6C727E7-1DE1-9E49-BC2A-8FD252EEAC0F}"/>
                </a:ext>
              </a:extLst>
            </p:cNvPr>
            <p:cNvSpPr/>
            <p:nvPr/>
          </p:nvSpPr>
          <p:spPr>
            <a:xfrm>
              <a:off x="7165056" y="3475536"/>
              <a:ext cx="2561446" cy="59191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EE53AE7A-77A5-A440-8180-21F41B427C54}"/>
                </a:ext>
              </a:extLst>
            </p:cNvPr>
            <p:cNvSpPr/>
            <p:nvPr/>
          </p:nvSpPr>
          <p:spPr>
            <a:xfrm>
              <a:off x="6583679" y="3010990"/>
              <a:ext cx="408797" cy="10466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80433C8D-FA38-DE4E-9769-2DF4B84F37D3}"/>
                </a:ext>
              </a:extLst>
            </p:cNvPr>
            <p:cNvSpPr/>
            <p:nvPr/>
          </p:nvSpPr>
          <p:spPr>
            <a:xfrm>
              <a:off x="9926760" y="2562771"/>
              <a:ext cx="408797" cy="10466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4" name="Graphic 3" descr="Eye dropper">
            <a:extLst>
              <a:ext uri="{FF2B5EF4-FFF2-40B4-BE49-F238E27FC236}">
                <a16:creationId xmlns:a16="http://schemas.microsoft.com/office/drawing/2014/main" id="{C52EA76A-64D7-B44B-B875-B43E28A1BCB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816723" y="2779103"/>
            <a:ext cx="914400" cy="914400"/>
          </a:xfrm>
          <a:prstGeom prst="rect">
            <a:avLst/>
          </a:prstGeom>
        </p:spPr>
      </p:pic>
      <p:sp>
        <p:nvSpPr>
          <p:cNvPr id="20" name="Oval Callout 19">
            <a:extLst>
              <a:ext uri="{FF2B5EF4-FFF2-40B4-BE49-F238E27FC236}">
                <a16:creationId xmlns:a16="http://schemas.microsoft.com/office/drawing/2014/main" id="{BA01A2D0-33BF-A94B-ADE4-7D59CA4E317C}"/>
              </a:ext>
            </a:extLst>
          </p:cNvPr>
          <p:cNvSpPr/>
          <p:nvPr/>
        </p:nvSpPr>
        <p:spPr>
          <a:xfrm>
            <a:off x="9551499" y="3911347"/>
            <a:ext cx="2257324" cy="1325562"/>
          </a:xfrm>
          <a:prstGeom prst="wedgeEllipseCallout">
            <a:avLst/>
          </a:prstGeom>
          <a:solidFill>
            <a:schemeClr val="bg2"/>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C00000"/>
              </a:solidFill>
            </a:endParaRPr>
          </a:p>
        </p:txBody>
      </p:sp>
      <p:sp>
        <p:nvSpPr>
          <p:cNvPr id="38" name="TextBox 37">
            <a:extLst>
              <a:ext uri="{FF2B5EF4-FFF2-40B4-BE49-F238E27FC236}">
                <a16:creationId xmlns:a16="http://schemas.microsoft.com/office/drawing/2014/main" id="{E023FC3C-8F3B-7748-BB61-883E39C3C08B}"/>
              </a:ext>
            </a:extLst>
          </p:cNvPr>
          <p:cNvSpPr txBox="1"/>
          <p:nvPr/>
        </p:nvSpPr>
        <p:spPr>
          <a:xfrm>
            <a:off x="5137612" y="3911347"/>
            <a:ext cx="1965603" cy="646331"/>
          </a:xfrm>
          <a:prstGeom prst="rect">
            <a:avLst/>
          </a:prstGeom>
          <a:noFill/>
        </p:spPr>
        <p:txBody>
          <a:bodyPr wrap="none" rtlCol="0">
            <a:spAutoFit/>
          </a:bodyPr>
          <a:lstStyle/>
          <a:p>
            <a:r>
              <a:rPr lang="en-US" sz="3600" dirty="0">
                <a:solidFill>
                  <a:srgbClr val="C00000"/>
                </a:solidFill>
              </a:rPr>
              <a:t>GFR&lt;15%</a:t>
            </a:r>
          </a:p>
        </p:txBody>
      </p:sp>
      <p:pic>
        <p:nvPicPr>
          <p:cNvPr id="42" name="Picture 41" descr="A screenshot of a computer&#13;&#10;&#13;&#10;Description automatically generated">
            <a:extLst>
              <a:ext uri="{FF2B5EF4-FFF2-40B4-BE49-F238E27FC236}">
                <a16:creationId xmlns:a16="http://schemas.microsoft.com/office/drawing/2014/main" id="{614666A2-183D-234C-BCC9-F21ACF62F888}"/>
              </a:ext>
            </a:extLst>
          </p:cNvPr>
          <p:cNvPicPr>
            <a:picLocks noChangeAspect="1"/>
          </p:cNvPicPr>
          <p:nvPr/>
        </p:nvPicPr>
        <p:blipFill rotWithShape="1">
          <a:blip r:embed="rId6">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10023100" y="4154641"/>
            <a:ext cx="1374614" cy="990827"/>
          </a:xfrm>
          <a:prstGeom prst="rect">
            <a:avLst/>
          </a:prstGeom>
        </p:spPr>
      </p:pic>
      <p:sp>
        <p:nvSpPr>
          <p:cNvPr id="43" name="TextBox 42">
            <a:extLst>
              <a:ext uri="{FF2B5EF4-FFF2-40B4-BE49-F238E27FC236}">
                <a16:creationId xmlns:a16="http://schemas.microsoft.com/office/drawing/2014/main" id="{1DD93BA6-3750-A040-8526-2C8038AA5E37}"/>
              </a:ext>
            </a:extLst>
          </p:cNvPr>
          <p:cNvSpPr txBox="1"/>
          <p:nvPr/>
        </p:nvSpPr>
        <p:spPr>
          <a:xfrm>
            <a:off x="9277876" y="3274332"/>
            <a:ext cx="2526846" cy="584775"/>
          </a:xfrm>
          <a:prstGeom prst="rect">
            <a:avLst/>
          </a:prstGeom>
          <a:noFill/>
        </p:spPr>
        <p:txBody>
          <a:bodyPr wrap="none" rtlCol="0">
            <a:spAutoFit/>
          </a:bodyPr>
          <a:lstStyle/>
          <a:p>
            <a:r>
              <a:rPr lang="en-US" sz="3200" dirty="0">
                <a:solidFill>
                  <a:srgbClr val="C00000"/>
                </a:solidFill>
              </a:rPr>
              <a:t>Kidney Failure</a:t>
            </a:r>
          </a:p>
        </p:txBody>
      </p:sp>
      <p:sp>
        <p:nvSpPr>
          <p:cNvPr id="3" name="Rectangle 2">
            <a:extLst>
              <a:ext uri="{FF2B5EF4-FFF2-40B4-BE49-F238E27FC236}">
                <a16:creationId xmlns:a16="http://schemas.microsoft.com/office/drawing/2014/main" id="{A913981B-E547-954D-A52E-03AE42506F62}"/>
              </a:ext>
            </a:extLst>
          </p:cNvPr>
          <p:cNvSpPr/>
          <p:nvPr/>
        </p:nvSpPr>
        <p:spPr>
          <a:xfrm>
            <a:off x="95682" y="3859986"/>
            <a:ext cx="5017006" cy="1477328"/>
          </a:xfrm>
          <a:prstGeom prst="rect">
            <a:avLst/>
          </a:prstGeom>
        </p:spPr>
        <p:txBody>
          <a:bodyPr wrap="square">
            <a:spAutoFit/>
          </a:bodyPr>
          <a:lstStyle/>
          <a:p>
            <a:r>
              <a:rPr lang="en-US" dirty="0">
                <a:solidFill>
                  <a:srgbClr val="3B444F"/>
                </a:solidFill>
                <a:latin typeface="Open Sans"/>
              </a:rPr>
              <a:t>GFR - glomerular filtration rate is the best test to measure your level of kidney function and determine your stage of kidney disease. Your doctor can calculate it from the results of your blood creatinine test, your age, body size and gender.</a:t>
            </a:r>
            <a:endParaRPr lang="en-US" dirty="0"/>
          </a:p>
        </p:txBody>
      </p:sp>
      <p:sp>
        <p:nvSpPr>
          <p:cNvPr id="5" name="TextBox 4">
            <a:extLst>
              <a:ext uri="{FF2B5EF4-FFF2-40B4-BE49-F238E27FC236}">
                <a16:creationId xmlns:a16="http://schemas.microsoft.com/office/drawing/2014/main" id="{32CCF24A-0D97-9F4E-90C6-42925B2944AB}"/>
              </a:ext>
            </a:extLst>
          </p:cNvPr>
          <p:cNvSpPr txBox="1"/>
          <p:nvPr/>
        </p:nvSpPr>
        <p:spPr>
          <a:xfrm>
            <a:off x="2278966" y="6246055"/>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0772691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0"/>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43"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5B548B-4E5D-474B-95C4-56C021C43872}"/>
              </a:ext>
            </a:extLst>
          </p:cNvPr>
          <p:cNvSpPr>
            <a:spLocks noGrp="1"/>
          </p:cNvSpPr>
          <p:nvPr>
            <p:ph type="title"/>
          </p:nvPr>
        </p:nvSpPr>
        <p:spPr/>
        <p:txBody>
          <a:bodyPr/>
          <a:lstStyle/>
          <a:p>
            <a:r>
              <a:rPr lang="en-US" dirty="0"/>
              <a:t>Questions of Interest</a:t>
            </a:r>
          </a:p>
        </p:txBody>
      </p:sp>
      <p:sp>
        <p:nvSpPr>
          <p:cNvPr id="3" name="Content Placeholder 2">
            <a:extLst>
              <a:ext uri="{FF2B5EF4-FFF2-40B4-BE49-F238E27FC236}">
                <a16:creationId xmlns:a16="http://schemas.microsoft.com/office/drawing/2014/main" id="{7512F48C-49C8-C144-AF7B-FD1F36C6401D}"/>
              </a:ext>
            </a:extLst>
          </p:cNvPr>
          <p:cNvSpPr>
            <a:spLocks noGrp="1"/>
          </p:cNvSpPr>
          <p:nvPr>
            <p:ph idx="1"/>
          </p:nvPr>
        </p:nvSpPr>
        <p:spPr/>
        <p:txBody>
          <a:bodyPr/>
          <a:lstStyle/>
          <a:p>
            <a:r>
              <a:rPr lang="en-US" strike="sngStrike" dirty="0"/>
              <a:t>How do we estimate transition and observation probabilities?</a:t>
            </a:r>
          </a:p>
          <a:p>
            <a:r>
              <a:rPr lang="en-US" strike="sngStrike" dirty="0"/>
              <a:t>What is the probability that the patient at some hour has kidney failure?</a:t>
            </a:r>
          </a:p>
          <a:p>
            <a:r>
              <a:rPr lang="en-US" strike="sngStrike" dirty="0"/>
              <a:t>If the blood pressure is high, what is the probability that there is no kidney failure?</a:t>
            </a:r>
          </a:p>
          <a:p>
            <a:r>
              <a:rPr lang="en-US" dirty="0"/>
              <a:t>If for 3 consecutive hours, the patient has low, high, then low blood pressure, what is the patient’s state?</a:t>
            </a:r>
          </a:p>
        </p:txBody>
      </p:sp>
    </p:spTree>
    <p:extLst>
      <p:ext uri="{BB962C8B-B14F-4D97-AF65-F5344CB8AC3E}">
        <p14:creationId xmlns:p14="http://schemas.microsoft.com/office/powerpoint/2010/main" val="117837054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 name="Group 40">
            <a:extLst>
              <a:ext uri="{FF2B5EF4-FFF2-40B4-BE49-F238E27FC236}">
                <a16:creationId xmlns:a16="http://schemas.microsoft.com/office/drawing/2014/main" id="{46BA6149-A41C-9F4D-803B-528AED85BB5A}"/>
              </a:ext>
            </a:extLst>
          </p:cNvPr>
          <p:cNvGrpSpPr/>
          <p:nvPr/>
        </p:nvGrpSpPr>
        <p:grpSpPr>
          <a:xfrm>
            <a:off x="1988594" y="3167127"/>
            <a:ext cx="3093723" cy="2817521"/>
            <a:chOff x="4204998" y="3395727"/>
            <a:chExt cx="4023890" cy="2817521"/>
          </a:xfrm>
        </p:grpSpPr>
        <p:cxnSp>
          <p:nvCxnSpPr>
            <p:cNvPr id="21" name="Straight Arrow Connector 20">
              <a:extLst>
                <a:ext uri="{FF2B5EF4-FFF2-40B4-BE49-F238E27FC236}">
                  <a16:creationId xmlns:a16="http://schemas.microsoft.com/office/drawing/2014/main" id="{3B293AC8-6387-1144-9FFA-3032926B7FF2}"/>
                </a:ext>
              </a:extLst>
            </p:cNvPr>
            <p:cNvCxnSpPr>
              <a:cxnSpLocks/>
            </p:cNvCxnSpPr>
            <p:nvPr/>
          </p:nvCxnSpPr>
          <p:spPr>
            <a:xfrm>
              <a:off x="4204999" y="3395727"/>
              <a:ext cx="1324263"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7C67C9C8-AD50-BB47-81B7-0B81228C80DC}"/>
                </a:ext>
              </a:extLst>
            </p:cNvPr>
            <p:cNvCxnSpPr>
              <a:cxnSpLocks/>
            </p:cNvCxnSpPr>
            <p:nvPr/>
          </p:nvCxnSpPr>
          <p:spPr>
            <a:xfrm>
              <a:off x="4204998" y="4205166"/>
              <a:ext cx="1324263"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C5C33E9A-8776-1C48-A83D-E0272D930E11}"/>
                </a:ext>
              </a:extLst>
            </p:cNvPr>
            <p:cNvCxnSpPr>
              <a:cxnSpLocks/>
            </p:cNvCxnSpPr>
            <p:nvPr/>
          </p:nvCxnSpPr>
          <p:spPr>
            <a:xfrm>
              <a:off x="4204998" y="5233866"/>
              <a:ext cx="1324263"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963507DB-83F6-9441-B1D0-48150B3FBEC5}"/>
                </a:ext>
              </a:extLst>
            </p:cNvPr>
            <p:cNvCxnSpPr>
              <a:cxnSpLocks/>
            </p:cNvCxnSpPr>
            <p:nvPr/>
          </p:nvCxnSpPr>
          <p:spPr>
            <a:xfrm>
              <a:off x="4254201" y="6213248"/>
              <a:ext cx="1324263"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298A48A0-80C5-3549-A8AC-49A3988BA785}"/>
                </a:ext>
              </a:extLst>
            </p:cNvPr>
            <p:cNvCxnSpPr>
              <a:cxnSpLocks/>
            </p:cNvCxnSpPr>
            <p:nvPr/>
          </p:nvCxnSpPr>
          <p:spPr>
            <a:xfrm>
              <a:off x="6824662" y="3395727"/>
              <a:ext cx="1324263"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E73C6271-2C6B-5942-BAA0-6EAEADDF78D0}"/>
                </a:ext>
              </a:extLst>
            </p:cNvPr>
            <p:cNvCxnSpPr>
              <a:cxnSpLocks/>
            </p:cNvCxnSpPr>
            <p:nvPr/>
          </p:nvCxnSpPr>
          <p:spPr>
            <a:xfrm>
              <a:off x="6824662" y="4201272"/>
              <a:ext cx="1324263"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76B30ED4-596C-3948-B38C-83356D80B047}"/>
                </a:ext>
              </a:extLst>
            </p:cNvPr>
            <p:cNvCxnSpPr>
              <a:cxnSpLocks/>
            </p:cNvCxnSpPr>
            <p:nvPr/>
          </p:nvCxnSpPr>
          <p:spPr>
            <a:xfrm>
              <a:off x="6904625" y="5247514"/>
              <a:ext cx="1324263"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E0A1B1BA-51F8-5E46-BA35-034D91BED065}"/>
                </a:ext>
              </a:extLst>
            </p:cNvPr>
            <p:cNvCxnSpPr>
              <a:cxnSpLocks/>
            </p:cNvCxnSpPr>
            <p:nvPr/>
          </p:nvCxnSpPr>
          <p:spPr>
            <a:xfrm>
              <a:off x="6904625" y="6155594"/>
              <a:ext cx="1324263"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30865B58-3EF6-9446-BBC4-6A281D226EE9}"/>
              </a:ext>
            </a:extLst>
          </p:cNvPr>
          <p:cNvSpPr>
            <a:spLocks noGrp="1"/>
          </p:cNvSpPr>
          <p:nvPr>
            <p:ph type="title"/>
          </p:nvPr>
        </p:nvSpPr>
        <p:spPr>
          <a:xfrm>
            <a:off x="271461" y="-167772"/>
            <a:ext cx="10515600" cy="1325563"/>
          </a:xfrm>
        </p:spPr>
        <p:txBody>
          <a:bodyPr/>
          <a:lstStyle/>
          <a:p>
            <a:r>
              <a:rPr lang="en-US" dirty="0"/>
              <a:t>Consider three consecutive hours</a:t>
            </a:r>
          </a:p>
        </p:txBody>
      </p:sp>
      <p:sp>
        <p:nvSpPr>
          <p:cNvPr id="4" name="TextBox 3">
            <a:extLst>
              <a:ext uri="{FF2B5EF4-FFF2-40B4-BE49-F238E27FC236}">
                <a16:creationId xmlns:a16="http://schemas.microsoft.com/office/drawing/2014/main" id="{7DDC3C5D-2619-9847-A20C-EBD4ED0D8123}"/>
              </a:ext>
            </a:extLst>
          </p:cNvPr>
          <p:cNvSpPr txBox="1"/>
          <p:nvPr/>
        </p:nvSpPr>
        <p:spPr>
          <a:xfrm>
            <a:off x="956520" y="1032006"/>
            <a:ext cx="907621" cy="523220"/>
          </a:xfrm>
          <a:prstGeom prst="rect">
            <a:avLst/>
          </a:prstGeom>
          <a:noFill/>
        </p:spPr>
        <p:txBody>
          <a:bodyPr wrap="none" rtlCol="0">
            <a:spAutoFit/>
          </a:bodyPr>
          <a:lstStyle/>
          <a:p>
            <a:r>
              <a:rPr lang="en-US" sz="2800" dirty="0"/>
              <a:t>9 am</a:t>
            </a:r>
          </a:p>
        </p:txBody>
      </p:sp>
      <p:sp>
        <p:nvSpPr>
          <p:cNvPr id="5" name="TextBox 4">
            <a:extLst>
              <a:ext uri="{FF2B5EF4-FFF2-40B4-BE49-F238E27FC236}">
                <a16:creationId xmlns:a16="http://schemas.microsoft.com/office/drawing/2014/main" id="{ADDA81BF-162B-A048-8C72-2FFC0EF19ED4}"/>
              </a:ext>
            </a:extLst>
          </p:cNvPr>
          <p:cNvSpPr txBox="1"/>
          <p:nvPr/>
        </p:nvSpPr>
        <p:spPr>
          <a:xfrm>
            <a:off x="2948201" y="1012260"/>
            <a:ext cx="1090363" cy="523220"/>
          </a:xfrm>
          <a:prstGeom prst="rect">
            <a:avLst/>
          </a:prstGeom>
          <a:noFill/>
        </p:spPr>
        <p:txBody>
          <a:bodyPr wrap="none" rtlCol="0">
            <a:spAutoFit/>
          </a:bodyPr>
          <a:lstStyle/>
          <a:p>
            <a:r>
              <a:rPr lang="en-US" sz="2800" dirty="0"/>
              <a:t>10 am</a:t>
            </a:r>
          </a:p>
        </p:txBody>
      </p:sp>
      <p:pic>
        <p:nvPicPr>
          <p:cNvPr id="6" name="Picture 5" descr="A screenshot of a computer screen&#13;&#10;&#13;&#10;Description automatically generated">
            <a:extLst>
              <a:ext uri="{FF2B5EF4-FFF2-40B4-BE49-F238E27FC236}">
                <a16:creationId xmlns:a16="http://schemas.microsoft.com/office/drawing/2014/main" id="{B3E1D9C1-95E4-6146-B2D1-2CD6C13571C9}"/>
              </a:ext>
            </a:extLst>
          </p:cNvPr>
          <p:cNvPicPr>
            <a:picLocks noChangeAspect="1"/>
          </p:cNvPicPr>
          <p:nvPr/>
        </p:nvPicPr>
        <p:blipFill rotWithShape="1">
          <a:blip r:embed="rId2"/>
          <a:srcRect l="20087" t="13680" r="39969" b="48027"/>
          <a:stretch/>
        </p:blipFill>
        <p:spPr>
          <a:xfrm>
            <a:off x="1016451" y="1715715"/>
            <a:ext cx="790540" cy="584704"/>
          </a:xfrm>
          <a:prstGeom prst="rect">
            <a:avLst/>
          </a:prstGeom>
        </p:spPr>
      </p:pic>
      <p:grpSp>
        <p:nvGrpSpPr>
          <p:cNvPr id="10" name="Group 9">
            <a:extLst>
              <a:ext uri="{FF2B5EF4-FFF2-40B4-BE49-F238E27FC236}">
                <a16:creationId xmlns:a16="http://schemas.microsoft.com/office/drawing/2014/main" id="{E6DF024F-FC40-B44B-A64B-82D4E1AD2DC7}"/>
              </a:ext>
            </a:extLst>
          </p:cNvPr>
          <p:cNvGrpSpPr/>
          <p:nvPr/>
        </p:nvGrpSpPr>
        <p:grpSpPr>
          <a:xfrm>
            <a:off x="3166633" y="1304478"/>
            <a:ext cx="790540" cy="1033345"/>
            <a:chOff x="8271767" y="1842347"/>
            <a:chExt cx="1662014" cy="1351131"/>
          </a:xfrm>
        </p:grpSpPr>
        <p:pic>
          <p:nvPicPr>
            <p:cNvPr id="11" name="Picture 10" descr="A screenshot of a computer screen&#13;&#10;&#13;&#10;Description automatically generated">
              <a:extLst>
                <a:ext uri="{FF2B5EF4-FFF2-40B4-BE49-F238E27FC236}">
                  <a16:creationId xmlns:a16="http://schemas.microsoft.com/office/drawing/2014/main" id="{D2FD3CE6-4E5B-7641-AF8F-B6D18A53F6D2}"/>
                </a:ext>
              </a:extLst>
            </p:cNvPr>
            <p:cNvPicPr>
              <a:picLocks noChangeAspect="1"/>
            </p:cNvPicPr>
            <p:nvPr/>
          </p:nvPicPr>
          <p:blipFill rotWithShape="1">
            <a:blip r:embed="rId2"/>
            <a:srcRect l="39422" t="54617" r="36634" b="21904"/>
            <a:stretch/>
          </p:blipFill>
          <p:spPr>
            <a:xfrm>
              <a:off x="8271767" y="2345033"/>
              <a:ext cx="1662014" cy="848445"/>
            </a:xfrm>
            <a:prstGeom prst="rect">
              <a:avLst/>
            </a:prstGeom>
          </p:spPr>
        </p:pic>
        <p:sp>
          <p:nvSpPr>
            <p:cNvPr id="12" name="TextBox 11">
              <a:extLst>
                <a:ext uri="{FF2B5EF4-FFF2-40B4-BE49-F238E27FC236}">
                  <a16:creationId xmlns:a16="http://schemas.microsoft.com/office/drawing/2014/main" id="{A4480FC0-8B31-9044-803B-9AB7C27B7BAA}"/>
                </a:ext>
              </a:extLst>
            </p:cNvPr>
            <p:cNvSpPr txBox="1"/>
            <p:nvPr/>
          </p:nvSpPr>
          <p:spPr>
            <a:xfrm>
              <a:off x="8274114" y="1842347"/>
              <a:ext cx="291040" cy="499768"/>
            </a:xfrm>
            <a:prstGeom prst="rect">
              <a:avLst/>
            </a:prstGeom>
            <a:noFill/>
          </p:spPr>
          <p:txBody>
            <a:bodyPr wrap="none" rtlCol="0">
              <a:spAutoFit/>
            </a:bodyPr>
            <a:lstStyle/>
            <a:p>
              <a:endParaRPr lang="en-US" dirty="0"/>
            </a:p>
          </p:txBody>
        </p:sp>
      </p:grpSp>
      <p:pic>
        <p:nvPicPr>
          <p:cNvPr id="28" name="Picture 27" descr="A screenshot of a computer screen&#13;&#10;&#13;&#10;Description automatically generated">
            <a:extLst>
              <a:ext uri="{FF2B5EF4-FFF2-40B4-BE49-F238E27FC236}">
                <a16:creationId xmlns:a16="http://schemas.microsoft.com/office/drawing/2014/main" id="{2C60C944-BD3A-7840-BF6B-08940E1D488B}"/>
              </a:ext>
            </a:extLst>
          </p:cNvPr>
          <p:cNvPicPr>
            <a:picLocks noChangeAspect="1"/>
          </p:cNvPicPr>
          <p:nvPr/>
        </p:nvPicPr>
        <p:blipFill rotWithShape="1">
          <a:blip r:embed="rId2"/>
          <a:srcRect l="20087" t="13680" r="39969" b="48027"/>
          <a:stretch/>
        </p:blipFill>
        <p:spPr>
          <a:xfrm>
            <a:off x="5117271" y="1756321"/>
            <a:ext cx="790540" cy="584704"/>
          </a:xfrm>
          <a:prstGeom prst="rect">
            <a:avLst/>
          </a:prstGeom>
        </p:spPr>
      </p:pic>
      <p:sp>
        <p:nvSpPr>
          <p:cNvPr id="29" name="TextBox 28">
            <a:extLst>
              <a:ext uri="{FF2B5EF4-FFF2-40B4-BE49-F238E27FC236}">
                <a16:creationId xmlns:a16="http://schemas.microsoft.com/office/drawing/2014/main" id="{80E8F2D8-9EEF-EA4B-B0C2-606BB8D95AED}"/>
              </a:ext>
            </a:extLst>
          </p:cNvPr>
          <p:cNvSpPr txBox="1"/>
          <p:nvPr/>
        </p:nvSpPr>
        <p:spPr>
          <a:xfrm>
            <a:off x="4967360" y="1012260"/>
            <a:ext cx="1090363" cy="523220"/>
          </a:xfrm>
          <a:prstGeom prst="rect">
            <a:avLst/>
          </a:prstGeom>
          <a:noFill/>
        </p:spPr>
        <p:txBody>
          <a:bodyPr wrap="none" rtlCol="0">
            <a:spAutoFit/>
          </a:bodyPr>
          <a:lstStyle/>
          <a:p>
            <a:r>
              <a:rPr lang="en-US" sz="2800" dirty="0"/>
              <a:t>11 am</a:t>
            </a:r>
          </a:p>
        </p:txBody>
      </p:sp>
      <p:grpSp>
        <p:nvGrpSpPr>
          <p:cNvPr id="42" name="Group 41">
            <a:extLst>
              <a:ext uri="{FF2B5EF4-FFF2-40B4-BE49-F238E27FC236}">
                <a16:creationId xmlns:a16="http://schemas.microsoft.com/office/drawing/2014/main" id="{7466EDEA-8278-2B44-B994-699EA6B4AD5A}"/>
              </a:ext>
            </a:extLst>
          </p:cNvPr>
          <p:cNvGrpSpPr/>
          <p:nvPr/>
        </p:nvGrpSpPr>
        <p:grpSpPr>
          <a:xfrm>
            <a:off x="757837" y="2746402"/>
            <a:ext cx="5438417" cy="3692498"/>
            <a:chOff x="2955191" y="2975002"/>
            <a:chExt cx="5927169" cy="3688995"/>
          </a:xfrm>
        </p:grpSpPr>
        <p:pic>
          <p:nvPicPr>
            <p:cNvPr id="13" name="Picture 12" descr="A screenshot of a computer&#13;&#10;&#13;&#10;Description automatically generated">
              <a:extLst>
                <a:ext uri="{FF2B5EF4-FFF2-40B4-BE49-F238E27FC236}">
                  <a16:creationId xmlns:a16="http://schemas.microsoft.com/office/drawing/2014/main" id="{95CEAE55-BF22-2340-B356-172461AB855F}"/>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5391606" y="3816452"/>
              <a:ext cx="1237131" cy="891729"/>
            </a:xfrm>
            <a:prstGeom prst="rect">
              <a:avLst/>
            </a:prstGeom>
          </p:spPr>
        </p:pic>
        <p:pic>
          <p:nvPicPr>
            <p:cNvPr id="14" name="Picture 13" descr="A screenshot of a computer&#13;&#10;&#13;&#10;Description automatically generated">
              <a:extLst>
                <a:ext uri="{FF2B5EF4-FFF2-40B4-BE49-F238E27FC236}">
                  <a16:creationId xmlns:a16="http://schemas.microsoft.com/office/drawing/2014/main" id="{CBF92C5D-4BF6-894F-BDC2-19AA9DE33955}"/>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2955191" y="2975002"/>
              <a:ext cx="1335534" cy="841450"/>
            </a:xfrm>
            <a:prstGeom prst="rect">
              <a:avLst/>
            </a:prstGeom>
          </p:spPr>
        </p:pic>
        <p:pic>
          <p:nvPicPr>
            <p:cNvPr id="15" name="Picture 14" descr="A screenshot of a computer&#13;&#10;&#13;&#10;Description automatically generated">
              <a:extLst>
                <a:ext uri="{FF2B5EF4-FFF2-40B4-BE49-F238E27FC236}">
                  <a16:creationId xmlns:a16="http://schemas.microsoft.com/office/drawing/2014/main" id="{102CC487-C7E6-0D40-8AF8-B0B82A47EF50}"/>
                </a:ext>
              </a:extLst>
            </p:cNvPr>
            <p:cNvPicPr>
              <a:picLocks noChangeAspect="1"/>
            </p:cNvPicPr>
            <p:nvPr/>
          </p:nvPicPr>
          <p:blipFill rotWithShape="1">
            <a:blip r:embed="rId4">
              <a:extLst>
                <a:ext uri="{BEBA8EAE-BF5A-486C-A8C5-ECC9F3942E4B}">
                  <a14:imgProps xmlns:a14="http://schemas.microsoft.com/office/drawing/2010/main">
                    <a14:imgLayer r:embed="rId6">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2955191" y="3866731"/>
              <a:ext cx="1335534" cy="841450"/>
            </a:xfrm>
            <a:prstGeom prst="rect">
              <a:avLst/>
            </a:prstGeom>
          </p:spPr>
        </p:pic>
        <p:pic>
          <p:nvPicPr>
            <p:cNvPr id="16" name="Picture 15" descr="A screenshot of a computer&#13;&#10;&#13;&#10;Description automatically generated">
              <a:extLst>
                <a:ext uri="{FF2B5EF4-FFF2-40B4-BE49-F238E27FC236}">
                  <a16:creationId xmlns:a16="http://schemas.microsoft.com/office/drawing/2014/main" id="{6753B1B8-0CFF-FE44-B096-3A54F864C671}"/>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5391606" y="5772268"/>
              <a:ext cx="1237131" cy="891729"/>
            </a:xfrm>
            <a:prstGeom prst="rect">
              <a:avLst/>
            </a:prstGeom>
          </p:spPr>
        </p:pic>
        <p:pic>
          <p:nvPicPr>
            <p:cNvPr id="17" name="Picture 16" descr="A screenshot of a computer&#13;&#10;&#13;&#10;Description automatically generated">
              <a:extLst>
                <a:ext uri="{FF2B5EF4-FFF2-40B4-BE49-F238E27FC236}">
                  <a16:creationId xmlns:a16="http://schemas.microsoft.com/office/drawing/2014/main" id="{7E63F4DB-2A26-DE49-990C-37AD1B3DAA77}"/>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3004393" y="4880539"/>
              <a:ext cx="1237131" cy="891729"/>
            </a:xfrm>
            <a:prstGeom prst="rect">
              <a:avLst/>
            </a:prstGeom>
          </p:spPr>
        </p:pic>
        <p:pic>
          <p:nvPicPr>
            <p:cNvPr id="18" name="Picture 17" descr="A screenshot of a computer&#13;&#10;&#13;&#10;Description automatically generated">
              <a:extLst>
                <a:ext uri="{FF2B5EF4-FFF2-40B4-BE49-F238E27FC236}">
                  <a16:creationId xmlns:a16="http://schemas.microsoft.com/office/drawing/2014/main" id="{EEAC0F54-F4EE-7F47-9438-DD9B2A06FF96}"/>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3004393" y="5772268"/>
              <a:ext cx="1237131" cy="891729"/>
            </a:xfrm>
            <a:prstGeom prst="rect">
              <a:avLst/>
            </a:prstGeom>
          </p:spPr>
        </p:pic>
        <p:pic>
          <p:nvPicPr>
            <p:cNvPr id="19" name="Picture 18" descr="A screenshot of a computer&#13;&#10;&#13;&#10;Description automatically generated">
              <a:extLst>
                <a:ext uri="{FF2B5EF4-FFF2-40B4-BE49-F238E27FC236}">
                  <a16:creationId xmlns:a16="http://schemas.microsoft.com/office/drawing/2014/main" id="{BFC3B665-D0FC-8B4B-9550-51BB47034692}"/>
                </a:ext>
              </a:extLst>
            </p:cNvPr>
            <p:cNvPicPr>
              <a:picLocks noChangeAspect="1"/>
            </p:cNvPicPr>
            <p:nvPr/>
          </p:nvPicPr>
          <p:blipFill rotWithShape="1">
            <a:blip r:embed="rId4">
              <a:extLst>
                <a:ext uri="{BEBA8EAE-BF5A-486C-A8C5-ECC9F3942E4B}">
                  <a14:imgProps xmlns:a14="http://schemas.microsoft.com/office/drawing/2010/main">
                    <a14:imgLayer r:embed="rId7">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5342404" y="4930818"/>
              <a:ext cx="1335534" cy="841450"/>
            </a:xfrm>
            <a:prstGeom prst="rect">
              <a:avLst/>
            </a:prstGeom>
          </p:spPr>
        </p:pic>
        <p:pic>
          <p:nvPicPr>
            <p:cNvPr id="20" name="Picture 19" descr="A screenshot of a computer&#13;&#10;&#13;&#10;Description automatically generated">
              <a:extLst>
                <a:ext uri="{FF2B5EF4-FFF2-40B4-BE49-F238E27FC236}">
                  <a16:creationId xmlns:a16="http://schemas.microsoft.com/office/drawing/2014/main" id="{F2EF4775-D64B-5F4D-B147-BA9D4769B66E}"/>
                </a:ext>
              </a:extLst>
            </p:cNvPr>
            <p:cNvPicPr>
              <a:picLocks noChangeAspect="1"/>
            </p:cNvPicPr>
            <p:nvPr/>
          </p:nvPicPr>
          <p:blipFill rotWithShape="1">
            <a:blip r:embed="rId4">
              <a:extLst>
                <a:ext uri="{BEBA8EAE-BF5A-486C-A8C5-ECC9F3942E4B}">
                  <a14:imgProps xmlns:a14="http://schemas.microsoft.com/office/drawing/2010/main">
                    <a14:imgLayer r:embed="rId8">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5342404" y="2975002"/>
              <a:ext cx="1335534" cy="841450"/>
            </a:xfrm>
            <a:prstGeom prst="rect">
              <a:avLst/>
            </a:prstGeom>
          </p:spPr>
        </p:pic>
        <p:pic>
          <p:nvPicPr>
            <p:cNvPr id="30" name="Picture 29" descr="A screenshot of a computer&#13;&#10;&#13;&#10;Description automatically generated">
              <a:extLst>
                <a:ext uri="{FF2B5EF4-FFF2-40B4-BE49-F238E27FC236}">
                  <a16:creationId xmlns:a16="http://schemas.microsoft.com/office/drawing/2014/main" id="{E76D4BD1-6DFC-C346-8A67-9D16226A00DB}"/>
                </a:ext>
              </a:extLst>
            </p:cNvPr>
            <p:cNvPicPr>
              <a:picLocks noChangeAspect="1"/>
            </p:cNvPicPr>
            <p:nvPr/>
          </p:nvPicPr>
          <p:blipFill rotWithShape="1">
            <a:blip r:embed="rId4">
              <a:extLst>
                <a:ext uri="{BEBA8EAE-BF5A-486C-A8C5-ECC9F3942E4B}">
                  <a14:imgProps xmlns:a14="http://schemas.microsoft.com/office/drawing/2010/main">
                    <a14:imgLayer r:embed="rId9">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7546825" y="2975002"/>
              <a:ext cx="1335535" cy="841450"/>
            </a:xfrm>
            <a:prstGeom prst="rect">
              <a:avLst/>
            </a:prstGeom>
          </p:spPr>
        </p:pic>
        <p:pic>
          <p:nvPicPr>
            <p:cNvPr id="32" name="Picture 31" descr="A screenshot of a computer&#13;&#10;&#13;&#10;Description automatically generated">
              <a:extLst>
                <a:ext uri="{FF2B5EF4-FFF2-40B4-BE49-F238E27FC236}">
                  <a16:creationId xmlns:a16="http://schemas.microsoft.com/office/drawing/2014/main" id="{BE35A128-FDED-C64A-8137-B25F86A94357}"/>
                </a:ext>
              </a:extLst>
            </p:cNvPr>
            <p:cNvPicPr>
              <a:picLocks noChangeAspect="1"/>
            </p:cNvPicPr>
            <p:nvPr/>
          </p:nvPicPr>
          <p:blipFill rotWithShape="1">
            <a:blip r:embed="rId4">
              <a:extLst>
                <a:ext uri="{BEBA8EAE-BF5A-486C-A8C5-ECC9F3942E4B}">
                  <a14:imgProps xmlns:a14="http://schemas.microsoft.com/office/drawing/2010/main">
                    <a14:imgLayer r:embed="rId10">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7546825" y="3780547"/>
              <a:ext cx="1335535" cy="841450"/>
            </a:xfrm>
            <a:prstGeom prst="rect">
              <a:avLst/>
            </a:prstGeom>
          </p:spPr>
        </p:pic>
        <p:pic>
          <p:nvPicPr>
            <p:cNvPr id="34" name="Picture 33" descr="A screenshot of a computer&#13;&#10;&#13;&#10;Description automatically generated">
              <a:extLst>
                <a:ext uri="{FF2B5EF4-FFF2-40B4-BE49-F238E27FC236}">
                  <a16:creationId xmlns:a16="http://schemas.microsoft.com/office/drawing/2014/main" id="{7C40A9D7-05B9-7541-A75B-720BE880E390}"/>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7522979" y="4826789"/>
              <a:ext cx="1335535" cy="841450"/>
            </a:xfrm>
            <a:prstGeom prst="rect">
              <a:avLst/>
            </a:prstGeom>
          </p:spPr>
        </p:pic>
        <p:pic>
          <p:nvPicPr>
            <p:cNvPr id="36" name="Picture 35" descr="A screenshot of a computer&#13;&#10;&#13;&#10;Description automatically generated">
              <a:extLst>
                <a:ext uri="{FF2B5EF4-FFF2-40B4-BE49-F238E27FC236}">
                  <a16:creationId xmlns:a16="http://schemas.microsoft.com/office/drawing/2014/main" id="{CC3F7197-A917-C148-8642-50FEE372C98D}"/>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7522979" y="5734869"/>
              <a:ext cx="1335535" cy="841450"/>
            </a:xfrm>
            <a:prstGeom prst="rect">
              <a:avLst/>
            </a:prstGeom>
          </p:spPr>
        </p:pic>
      </p:grpSp>
      <p:grpSp>
        <p:nvGrpSpPr>
          <p:cNvPr id="43" name="Group 42">
            <a:extLst>
              <a:ext uri="{FF2B5EF4-FFF2-40B4-BE49-F238E27FC236}">
                <a16:creationId xmlns:a16="http://schemas.microsoft.com/office/drawing/2014/main" id="{65E713BA-5DC1-2D46-B3A5-A47A7BBD7C0B}"/>
              </a:ext>
            </a:extLst>
          </p:cNvPr>
          <p:cNvGrpSpPr/>
          <p:nvPr/>
        </p:nvGrpSpPr>
        <p:grpSpPr>
          <a:xfrm>
            <a:off x="7924308" y="3150953"/>
            <a:ext cx="3093723" cy="2817521"/>
            <a:chOff x="4204998" y="3395727"/>
            <a:chExt cx="4023890" cy="2817521"/>
          </a:xfrm>
        </p:grpSpPr>
        <p:cxnSp>
          <p:nvCxnSpPr>
            <p:cNvPr id="44" name="Straight Arrow Connector 43">
              <a:extLst>
                <a:ext uri="{FF2B5EF4-FFF2-40B4-BE49-F238E27FC236}">
                  <a16:creationId xmlns:a16="http://schemas.microsoft.com/office/drawing/2014/main" id="{538179C2-5535-F543-A8A6-8A9E108EF652}"/>
                </a:ext>
              </a:extLst>
            </p:cNvPr>
            <p:cNvCxnSpPr>
              <a:cxnSpLocks/>
            </p:cNvCxnSpPr>
            <p:nvPr/>
          </p:nvCxnSpPr>
          <p:spPr>
            <a:xfrm>
              <a:off x="4204999" y="3395727"/>
              <a:ext cx="1324263"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545C3270-F889-524B-8436-60B1A91A9421}"/>
                </a:ext>
              </a:extLst>
            </p:cNvPr>
            <p:cNvCxnSpPr>
              <a:cxnSpLocks/>
            </p:cNvCxnSpPr>
            <p:nvPr/>
          </p:nvCxnSpPr>
          <p:spPr>
            <a:xfrm>
              <a:off x="4204998" y="4205166"/>
              <a:ext cx="1324263"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592203DB-4CF2-9C48-896C-8E98CF1A882A}"/>
                </a:ext>
              </a:extLst>
            </p:cNvPr>
            <p:cNvCxnSpPr>
              <a:cxnSpLocks/>
            </p:cNvCxnSpPr>
            <p:nvPr/>
          </p:nvCxnSpPr>
          <p:spPr>
            <a:xfrm>
              <a:off x="4204998" y="5233866"/>
              <a:ext cx="1324263"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D086DB2D-6F20-9C4E-A6DC-89C480FF4048}"/>
                </a:ext>
              </a:extLst>
            </p:cNvPr>
            <p:cNvCxnSpPr>
              <a:cxnSpLocks/>
            </p:cNvCxnSpPr>
            <p:nvPr/>
          </p:nvCxnSpPr>
          <p:spPr>
            <a:xfrm>
              <a:off x="4254201" y="6213248"/>
              <a:ext cx="1324263"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79E97398-B959-3D41-96BD-71C67493CD36}"/>
                </a:ext>
              </a:extLst>
            </p:cNvPr>
            <p:cNvCxnSpPr>
              <a:cxnSpLocks/>
            </p:cNvCxnSpPr>
            <p:nvPr/>
          </p:nvCxnSpPr>
          <p:spPr>
            <a:xfrm>
              <a:off x="6824662" y="3395727"/>
              <a:ext cx="1324263"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8340FFB0-0DA3-4443-89F2-B955A1B93EFB}"/>
                </a:ext>
              </a:extLst>
            </p:cNvPr>
            <p:cNvCxnSpPr>
              <a:cxnSpLocks/>
            </p:cNvCxnSpPr>
            <p:nvPr/>
          </p:nvCxnSpPr>
          <p:spPr>
            <a:xfrm>
              <a:off x="6824662" y="4201272"/>
              <a:ext cx="1324263"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AEACA51E-F822-394C-B3A1-173E0BDDE470}"/>
                </a:ext>
              </a:extLst>
            </p:cNvPr>
            <p:cNvCxnSpPr>
              <a:cxnSpLocks/>
            </p:cNvCxnSpPr>
            <p:nvPr/>
          </p:nvCxnSpPr>
          <p:spPr>
            <a:xfrm>
              <a:off x="6904625" y="5247514"/>
              <a:ext cx="1324263"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2C8A362F-3D46-2F44-B1CA-3A128C93EA86}"/>
                </a:ext>
              </a:extLst>
            </p:cNvPr>
            <p:cNvCxnSpPr>
              <a:cxnSpLocks/>
            </p:cNvCxnSpPr>
            <p:nvPr/>
          </p:nvCxnSpPr>
          <p:spPr>
            <a:xfrm>
              <a:off x="6904625" y="6155594"/>
              <a:ext cx="1324263"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2" name="Group 51">
            <a:extLst>
              <a:ext uri="{FF2B5EF4-FFF2-40B4-BE49-F238E27FC236}">
                <a16:creationId xmlns:a16="http://schemas.microsoft.com/office/drawing/2014/main" id="{9F1113DD-2988-7C4A-BEFA-E7D021D98D24}"/>
              </a:ext>
            </a:extLst>
          </p:cNvPr>
          <p:cNvGrpSpPr/>
          <p:nvPr/>
        </p:nvGrpSpPr>
        <p:grpSpPr>
          <a:xfrm>
            <a:off x="6693551" y="2730228"/>
            <a:ext cx="3415771" cy="3692498"/>
            <a:chOff x="2955191" y="2975002"/>
            <a:chExt cx="3722747" cy="3688995"/>
          </a:xfrm>
        </p:grpSpPr>
        <p:pic>
          <p:nvPicPr>
            <p:cNvPr id="53" name="Picture 52" descr="A screenshot of a computer&#13;&#10;&#13;&#10;Description automatically generated">
              <a:extLst>
                <a:ext uri="{FF2B5EF4-FFF2-40B4-BE49-F238E27FC236}">
                  <a16:creationId xmlns:a16="http://schemas.microsoft.com/office/drawing/2014/main" id="{6B3918E0-6C31-9148-B8DC-C4E2BD15CD05}"/>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5391606" y="3816452"/>
              <a:ext cx="1237131" cy="891729"/>
            </a:xfrm>
            <a:prstGeom prst="rect">
              <a:avLst/>
            </a:prstGeom>
          </p:spPr>
        </p:pic>
        <p:pic>
          <p:nvPicPr>
            <p:cNvPr id="54" name="Picture 53" descr="A screenshot of a computer&#13;&#10;&#13;&#10;Description automatically generated">
              <a:extLst>
                <a:ext uri="{FF2B5EF4-FFF2-40B4-BE49-F238E27FC236}">
                  <a16:creationId xmlns:a16="http://schemas.microsoft.com/office/drawing/2014/main" id="{1C9D1432-F3D8-E048-A722-598AB0C046BD}"/>
                </a:ext>
              </a:extLst>
            </p:cNvPr>
            <p:cNvPicPr>
              <a:picLocks noChangeAspect="1"/>
            </p:cNvPicPr>
            <p:nvPr/>
          </p:nvPicPr>
          <p:blipFill rotWithShape="1">
            <a:blip r:embed="rId4">
              <a:extLst>
                <a:ext uri="{BEBA8EAE-BF5A-486C-A8C5-ECC9F3942E4B}">
                  <a14:imgProps xmlns:a14="http://schemas.microsoft.com/office/drawing/2010/main">
                    <a14:imgLayer r:embed="rId11">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2955191" y="2975002"/>
              <a:ext cx="1335534" cy="841450"/>
            </a:xfrm>
            <a:prstGeom prst="rect">
              <a:avLst/>
            </a:prstGeom>
          </p:spPr>
        </p:pic>
        <p:pic>
          <p:nvPicPr>
            <p:cNvPr id="55" name="Picture 54" descr="A screenshot of a computer&#13;&#10;&#13;&#10;Description automatically generated">
              <a:extLst>
                <a:ext uri="{FF2B5EF4-FFF2-40B4-BE49-F238E27FC236}">
                  <a16:creationId xmlns:a16="http://schemas.microsoft.com/office/drawing/2014/main" id="{9BA7F25B-D0B5-AD4C-8DF1-4258E29E617B}"/>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2955191" y="3866731"/>
              <a:ext cx="1335534" cy="841450"/>
            </a:xfrm>
            <a:prstGeom prst="rect">
              <a:avLst/>
            </a:prstGeom>
          </p:spPr>
        </p:pic>
        <p:pic>
          <p:nvPicPr>
            <p:cNvPr id="56" name="Picture 55" descr="A screenshot of a computer&#13;&#10;&#13;&#10;Description automatically generated">
              <a:extLst>
                <a:ext uri="{FF2B5EF4-FFF2-40B4-BE49-F238E27FC236}">
                  <a16:creationId xmlns:a16="http://schemas.microsoft.com/office/drawing/2014/main" id="{650EBDD5-E2AE-334E-81F2-4CEC0074CFB2}"/>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5391606" y="5772268"/>
              <a:ext cx="1237131" cy="891729"/>
            </a:xfrm>
            <a:prstGeom prst="rect">
              <a:avLst/>
            </a:prstGeom>
          </p:spPr>
        </p:pic>
        <p:pic>
          <p:nvPicPr>
            <p:cNvPr id="57" name="Picture 56" descr="A screenshot of a computer&#13;&#10;&#13;&#10;Description automatically generated">
              <a:extLst>
                <a:ext uri="{FF2B5EF4-FFF2-40B4-BE49-F238E27FC236}">
                  <a16:creationId xmlns:a16="http://schemas.microsoft.com/office/drawing/2014/main" id="{2D7FF49D-506F-0243-84DC-133038418FFF}"/>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3004393" y="4880539"/>
              <a:ext cx="1237131" cy="891729"/>
            </a:xfrm>
            <a:prstGeom prst="rect">
              <a:avLst/>
            </a:prstGeom>
          </p:spPr>
        </p:pic>
        <p:pic>
          <p:nvPicPr>
            <p:cNvPr id="58" name="Picture 57" descr="A screenshot of a computer&#13;&#10;&#13;&#10;Description automatically generated">
              <a:extLst>
                <a:ext uri="{FF2B5EF4-FFF2-40B4-BE49-F238E27FC236}">
                  <a16:creationId xmlns:a16="http://schemas.microsoft.com/office/drawing/2014/main" id="{596F0BD7-9034-594B-8CA3-68AB6E16A885}"/>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3004393" y="5772268"/>
              <a:ext cx="1237131" cy="891729"/>
            </a:xfrm>
            <a:prstGeom prst="rect">
              <a:avLst/>
            </a:prstGeom>
          </p:spPr>
        </p:pic>
        <p:pic>
          <p:nvPicPr>
            <p:cNvPr id="59" name="Picture 58" descr="A screenshot of a computer&#13;&#10;&#13;&#10;Description automatically generated">
              <a:extLst>
                <a:ext uri="{FF2B5EF4-FFF2-40B4-BE49-F238E27FC236}">
                  <a16:creationId xmlns:a16="http://schemas.microsoft.com/office/drawing/2014/main" id="{D727F890-6B87-CF41-BBAA-57D2882EC5BB}"/>
                </a:ext>
              </a:extLst>
            </p:cNvPr>
            <p:cNvPicPr>
              <a:picLocks noChangeAspect="1"/>
            </p:cNvPicPr>
            <p:nvPr/>
          </p:nvPicPr>
          <p:blipFill rotWithShape="1">
            <a:blip r:embed="rId4">
              <a:extLst>
                <a:ext uri="{BEBA8EAE-BF5A-486C-A8C5-ECC9F3942E4B}">
                  <a14:imgProps xmlns:a14="http://schemas.microsoft.com/office/drawing/2010/main">
                    <a14:imgLayer r:embed="rId12">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5342404" y="4930818"/>
              <a:ext cx="1335534" cy="841450"/>
            </a:xfrm>
            <a:prstGeom prst="rect">
              <a:avLst/>
            </a:prstGeom>
          </p:spPr>
        </p:pic>
        <p:pic>
          <p:nvPicPr>
            <p:cNvPr id="60" name="Picture 59" descr="A screenshot of a computer&#13;&#10;&#13;&#10;Description automatically generated">
              <a:extLst>
                <a:ext uri="{FF2B5EF4-FFF2-40B4-BE49-F238E27FC236}">
                  <a16:creationId xmlns:a16="http://schemas.microsoft.com/office/drawing/2014/main" id="{107D531B-0720-CB4C-BF27-11F140CBE0F6}"/>
                </a:ext>
              </a:extLst>
            </p:cNvPr>
            <p:cNvPicPr>
              <a:picLocks noChangeAspect="1"/>
            </p:cNvPicPr>
            <p:nvPr/>
          </p:nvPicPr>
          <p:blipFill rotWithShape="1">
            <a:blip r:embed="rId4">
              <a:extLst>
                <a:ext uri="{BEBA8EAE-BF5A-486C-A8C5-ECC9F3942E4B}">
                  <a14:imgProps xmlns:a14="http://schemas.microsoft.com/office/drawing/2010/main">
                    <a14:imgLayer r:embed="rId13">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5342404" y="2975002"/>
              <a:ext cx="1335534" cy="841450"/>
            </a:xfrm>
            <a:prstGeom prst="rect">
              <a:avLst/>
            </a:prstGeom>
          </p:spPr>
        </p:pic>
      </p:grpSp>
      <p:sp>
        <p:nvSpPr>
          <p:cNvPr id="65" name="TextBox 64">
            <a:extLst>
              <a:ext uri="{FF2B5EF4-FFF2-40B4-BE49-F238E27FC236}">
                <a16:creationId xmlns:a16="http://schemas.microsoft.com/office/drawing/2014/main" id="{8CD0E5C0-5E45-7849-B997-579CD8C71131}"/>
              </a:ext>
            </a:extLst>
          </p:cNvPr>
          <p:cNvSpPr txBox="1"/>
          <p:nvPr/>
        </p:nvSpPr>
        <p:spPr>
          <a:xfrm>
            <a:off x="327881" y="2879752"/>
            <a:ext cx="301686" cy="369332"/>
          </a:xfrm>
          <a:prstGeom prst="rect">
            <a:avLst/>
          </a:prstGeom>
          <a:noFill/>
          <a:ln>
            <a:solidFill>
              <a:schemeClr val="tx1"/>
            </a:solidFill>
          </a:ln>
        </p:spPr>
        <p:txBody>
          <a:bodyPr wrap="none" rtlCol="0">
            <a:spAutoFit/>
          </a:bodyPr>
          <a:lstStyle/>
          <a:p>
            <a:r>
              <a:rPr lang="en-US" dirty="0"/>
              <a:t>1</a:t>
            </a:r>
          </a:p>
        </p:txBody>
      </p:sp>
      <p:sp>
        <p:nvSpPr>
          <p:cNvPr id="67" name="TextBox 66">
            <a:extLst>
              <a:ext uri="{FF2B5EF4-FFF2-40B4-BE49-F238E27FC236}">
                <a16:creationId xmlns:a16="http://schemas.microsoft.com/office/drawing/2014/main" id="{76D014F3-393A-584E-8CB6-056FEA55FAEC}"/>
              </a:ext>
            </a:extLst>
          </p:cNvPr>
          <p:cNvSpPr txBox="1"/>
          <p:nvPr/>
        </p:nvSpPr>
        <p:spPr>
          <a:xfrm>
            <a:off x="6267873" y="5688558"/>
            <a:ext cx="301686" cy="369332"/>
          </a:xfrm>
          <a:prstGeom prst="rect">
            <a:avLst/>
          </a:prstGeom>
          <a:noFill/>
          <a:ln>
            <a:solidFill>
              <a:schemeClr val="tx1"/>
            </a:solidFill>
          </a:ln>
        </p:spPr>
        <p:txBody>
          <a:bodyPr wrap="none" rtlCol="0">
            <a:spAutoFit/>
          </a:bodyPr>
          <a:lstStyle/>
          <a:p>
            <a:r>
              <a:rPr lang="en-US" dirty="0"/>
              <a:t>8</a:t>
            </a:r>
          </a:p>
        </p:txBody>
      </p:sp>
      <p:sp>
        <p:nvSpPr>
          <p:cNvPr id="68" name="TextBox 67">
            <a:extLst>
              <a:ext uri="{FF2B5EF4-FFF2-40B4-BE49-F238E27FC236}">
                <a16:creationId xmlns:a16="http://schemas.microsoft.com/office/drawing/2014/main" id="{8603F290-95E8-B14F-A18C-BB0960FA28B1}"/>
              </a:ext>
            </a:extLst>
          </p:cNvPr>
          <p:cNvSpPr txBox="1"/>
          <p:nvPr/>
        </p:nvSpPr>
        <p:spPr>
          <a:xfrm>
            <a:off x="6267873" y="4746075"/>
            <a:ext cx="301686" cy="369332"/>
          </a:xfrm>
          <a:prstGeom prst="rect">
            <a:avLst/>
          </a:prstGeom>
          <a:noFill/>
          <a:ln>
            <a:solidFill>
              <a:schemeClr val="tx1"/>
            </a:solidFill>
          </a:ln>
        </p:spPr>
        <p:txBody>
          <a:bodyPr wrap="none" rtlCol="0">
            <a:spAutoFit/>
          </a:bodyPr>
          <a:lstStyle/>
          <a:p>
            <a:r>
              <a:rPr lang="en-US" dirty="0"/>
              <a:t>7</a:t>
            </a:r>
          </a:p>
        </p:txBody>
      </p:sp>
      <p:sp>
        <p:nvSpPr>
          <p:cNvPr id="69" name="TextBox 68">
            <a:extLst>
              <a:ext uri="{FF2B5EF4-FFF2-40B4-BE49-F238E27FC236}">
                <a16:creationId xmlns:a16="http://schemas.microsoft.com/office/drawing/2014/main" id="{E2176141-B0AB-DD4B-AD52-071FE5134B83}"/>
              </a:ext>
            </a:extLst>
          </p:cNvPr>
          <p:cNvSpPr txBox="1"/>
          <p:nvPr/>
        </p:nvSpPr>
        <p:spPr>
          <a:xfrm>
            <a:off x="6267873" y="3753278"/>
            <a:ext cx="301686" cy="369332"/>
          </a:xfrm>
          <a:prstGeom prst="rect">
            <a:avLst/>
          </a:prstGeom>
          <a:noFill/>
          <a:ln>
            <a:solidFill>
              <a:schemeClr val="tx1"/>
            </a:solidFill>
          </a:ln>
        </p:spPr>
        <p:txBody>
          <a:bodyPr wrap="none" rtlCol="0">
            <a:spAutoFit/>
          </a:bodyPr>
          <a:lstStyle/>
          <a:p>
            <a:r>
              <a:rPr lang="en-US" dirty="0"/>
              <a:t>6</a:t>
            </a:r>
          </a:p>
        </p:txBody>
      </p:sp>
      <p:sp>
        <p:nvSpPr>
          <p:cNvPr id="70" name="TextBox 69">
            <a:extLst>
              <a:ext uri="{FF2B5EF4-FFF2-40B4-BE49-F238E27FC236}">
                <a16:creationId xmlns:a16="http://schemas.microsoft.com/office/drawing/2014/main" id="{006FA59B-DEAE-A143-BDA0-B9475AFCA8B4}"/>
              </a:ext>
            </a:extLst>
          </p:cNvPr>
          <p:cNvSpPr txBox="1"/>
          <p:nvPr/>
        </p:nvSpPr>
        <p:spPr>
          <a:xfrm>
            <a:off x="6267873" y="2892997"/>
            <a:ext cx="301686" cy="369332"/>
          </a:xfrm>
          <a:prstGeom prst="rect">
            <a:avLst/>
          </a:prstGeom>
          <a:noFill/>
          <a:ln>
            <a:solidFill>
              <a:schemeClr val="tx1"/>
            </a:solidFill>
          </a:ln>
        </p:spPr>
        <p:txBody>
          <a:bodyPr wrap="none" rtlCol="0">
            <a:spAutoFit/>
          </a:bodyPr>
          <a:lstStyle/>
          <a:p>
            <a:r>
              <a:rPr lang="en-US" dirty="0"/>
              <a:t>5</a:t>
            </a:r>
          </a:p>
        </p:txBody>
      </p:sp>
      <p:sp>
        <p:nvSpPr>
          <p:cNvPr id="71" name="TextBox 70">
            <a:extLst>
              <a:ext uri="{FF2B5EF4-FFF2-40B4-BE49-F238E27FC236}">
                <a16:creationId xmlns:a16="http://schemas.microsoft.com/office/drawing/2014/main" id="{AD95B842-1673-0B42-B22A-3D27A90FE28F}"/>
              </a:ext>
            </a:extLst>
          </p:cNvPr>
          <p:cNvSpPr txBox="1"/>
          <p:nvPr/>
        </p:nvSpPr>
        <p:spPr>
          <a:xfrm>
            <a:off x="327881" y="3811577"/>
            <a:ext cx="301686" cy="369332"/>
          </a:xfrm>
          <a:prstGeom prst="rect">
            <a:avLst/>
          </a:prstGeom>
          <a:noFill/>
          <a:ln>
            <a:solidFill>
              <a:schemeClr val="tx1"/>
            </a:solidFill>
          </a:ln>
        </p:spPr>
        <p:txBody>
          <a:bodyPr wrap="none" rtlCol="0">
            <a:spAutoFit/>
          </a:bodyPr>
          <a:lstStyle/>
          <a:p>
            <a:r>
              <a:rPr lang="en-US" dirty="0"/>
              <a:t>2</a:t>
            </a:r>
          </a:p>
        </p:txBody>
      </p:sp>
      <p:sp>
        <p:nvSpPr>
          <p:cNvPr id="72" name="TextBox 71">
            <a:extLst>
              <a:ext uri="{FF2B5EF4-FFF2-40B4-BE49-F238E27FC236}">
                <a16:creationId xmlns:a16="http://schemas.microsoft.com/office/drawing/2014/main" id="{D673D8DA-1B36-9D43-B9F1-5D053022F732}"/>
              </a:ext>
            </a:extLst>
          </p:cNvPr>
          <p:cNvSpPr txBox="1"/>
          <p:nvPr/>
        </p:nvSpPr>
        <p:spPr>
          <a:xfrm>
            <a:off x="327881" y="4764697"/>
            <a:ext cx="301686" cy="369332"/>
          </a:xfrm>
          <a:prstGeom prst="rect">
            <a:avLst/>
          </a:prstGeom>
          <a:noFill/>
          <a:ln>
            <a:solidFill>
              <a:schemeClr val="tx1"/>
            </a:solidFill>
          </a:ln>
        </p:spPr>
        <p:txBody>
          <a:bodyPr wrap="none" rtlCol="0">
            <a:spAutoFit/>
          </a:bodyPr>
          <a:lstStyle/>
          <a:p>
            <a:r>
              <a:rPr lang="en-US" dirty="0"/>
              <a:t>3</a:t>
            </a:r>
          </a:p>
        </p:txBody>
      </p:sp>
      <p:sp>
        <p:nvSpPr>
          <p:cNvPr id="73" name="TextBox 72">
            <a:extLst>
              <a:ext uri="{FF2B5EF4-FFF2-40B4-BE49-F238E27FC236}">
                <a16:creationId xmlns:a16="http://schemas.microsoft.com/office/drawing/2014/main" id="{F8E0D92E-AA66-C14C-990F-A923C9E12998}"/>
              </a:ext>
            </a:extLst>
          </p:cNvPr>
          <p:cNvSpPr txBox="1"/>
          <p:nvPr/>
        </p:nvSpPr>
        <p:spPr>
          <a:xfrm>
            <a:off x="327881" y="5696522"/>
            <a:ext cx="301686" cy="369332"/>
          </a:xfrm>
          <a:prstGeom prst="rect">
            <a:avLst/>
          </a:prstGeom>
          <a:noFill/>
          <a:ln>
            <a:solidFill>
              <a:schemeClr val="tx1"/>
            </a:solidFill>
          </a:ln>
        </p:spPr>
        <p:txBody>
          <a:bodyPr wrap="none" rtlCol="0">
            <a:spAutoFit/>
          </a:bodyPr>
          <a:lstStyle/>
          <a:p>
            <a:r>
              <a:rPr lang="en-US" dirty="0"/>
              <a:t>4</a:t>
            </a:r>
          </a:p>
        </p:txBody>
      </p:sp>
      <p:pic>
        <p:nvPicPr>
          <p:cNvPr id="74" name="Picture 73" descr="A screenshot of a computer&#13;&#10;&#13;&#10;Description automatically generated">
            <a:extLst>
              <a:ext uri="{FF2B5EF4-FFF2-40B4-BE49-F238E27FC236}">
                <a16:creationId xmlns:a16="http://schemas.microsoft.com/office/drawing/2014/main" id="{B7D20FDE-D1FD-214B-A709-1ED88C346EA9}"/>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11018031" y="5532081"/>
            <a:ext cx="1135118" cy="892576"/>
          </a:xfrm>
          <a:prstGeom prst="rect">
            <a:avLst/>
          </a:prstGeom>
        </p:spPr>
      </p:pic>
      <p:pic>
        <p:nvPicPr>
          <p:cNvPr id="75" name="Picture 74" descr="A screenshot of a computer&#13;&#10;&#13;&#10;Description automatically generated">
            <a:extLst>
              <a:ext uri="{FF2B5EF4-FFF2-40B4-BE49-F238E27FC236}">
                <a16:creationId xmlns:a16="http://schemas.microsoft.com/office/drawing/2014/main" id="{485333A4-5B09-8E4F-A10A-DE8C989114CD}"/>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11056882" y="4653748"/>
            <a:ext cx="1135118" cy="892576"/>
          </a:xfrm>
          <a:prstGeom prst="rect">
            <a:avLst/>
          </a:prstGeom>
        </p:spPr>
      </p:pic>
      <p:pic>
        <p:nvPicPr>
          <p:cNvPr id="76" name="Picture 75" descr="A screenshot of a computer&#13;&#10;&#13;&#10;Description automatically generated">
            <a:extLst>
              <a:ext uri="{FF2B5EF4-FFF2-40B4-BE49-F238E27FC236}">
                <a16:creationId xmlns:a16="http://schemas.microsoft.com/office/drawing/2014/main" id="{8EC1F633-2972-7941-9A4F-0C5B77480BB2}"/>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11056882" y="3566888"/>
            <a:ext cx="1135118" cy="892576"/>
          </a:xfrm>
          <a:prstGeom prst="rect">
            <a:avLst/>
          </a:prstGeom>
        </p:spPr>
      </p:pic>
      <p:pic>
        <p:nvPicPr>
          <p:cNvPr id="77" name="Picture 76" descr="A screenshot of a computer&#13;&#10;&#13;&#10;Description automatically generated">
            <a:extLst>
              <a:ext uri="{FF2B5EF4-FFF2-40B4-BE49-F238E27FC236}">
                <a16:creationId xmlns:a16="http://schemas.microsoft.com/office/drawing/2014/main" id="{CC2B417E-4644-EB42-B930-FA5D51CA35DD}"/>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11020298" y="2658809"/>
            <a:ext cx="1135118" cy="892576"/>
          </a:xfrm>
          <a:prstGeom prst="rect">
            <a:avLst/>
          </a:prstGeom>
        </p:spPr>
      </p:pic>
      <p:sp>
        <p:nvSpPr>
          <p:cNvPr id="78" name="Right Arrow 77">
            <a:extLst>
              <a:ext uri="{FF2B5EF4-FFF2-40B4-BE49-F238E27FC236}">
                <a16:creationId xmlns:a16="http://schemas.microsoft.com/office/drawing/2014/main" id="{5AAEA62F-CF5F-7843-B64A-ACA3EE6DA725}"/>
              </a:ext>
            </a:extLst>
          </p:cNvPr>
          <p:cNvSpPr/>
          <p:nvPr/>
        </p:nvSpPr>
        <p:spPr>
          <a:xfrm>
            <a:off x="-133653" y="3770860"/>
            <a:ext cx="978408"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284325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2"/>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3"/>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6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70"/>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1"/>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72"/>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73"/>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74"/>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75"/>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76"/>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77"/>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22" presetClass="entr" presetSubtype="8" fill="hold" grpId="1" nodeType="clickEffect">
                                  <p:stCondLst>
                                    <p:cond delay="0"/>
                                  </p:stCondLst>
                                  <p:childTnLst>
                                    <p:set>
                                      <p:cBhvr>
                                        <p:cTn id="40" dur="1" fill="hold">
                                          <p:stCondLst>
                                            <p:cond delay="0"/>
                                          </p:stCondLst>
                                        </p:cTn>
                                        <p:tgtEl>
                                          <p:spTgt spid="78"/>
                                        </p:tgtEl>
                                        <p:attrNameLst>
                                          <p:attrName>style.visibility</p:attrName>
                                        </p:attrNameLst>
                                      </p:cBhvr>
                                      <p:to>
                                        <p:strVal val="visible"/>
                                      </p:to>
                                    </p:set>
                                    <p:animEffect transition="in" filter="wipe(left)">
                                      <p:cBhvr>
                                        <p:cTn id="41" dur="500"/>
                                        <p:tgtEl>
                                          <p:spTgt spid="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 grpId="0" animBg="1"/>
      <p:bldP spid="67" grpId="0" animBg="1"/>
      <p:bldP spid="68" grpId="0" animBg="1"/>
      <p:bldP spid="69" grpId="0" animBg="1"/>
      <p:bldP spid="70" grpId="0" animBg="1"/>
      <p:bldP spid="71" grpId="0" animBg="1"/>
      <p:bldP spid="72" grpId="0" animBg="1"/>
      <p:bldP spid="73" grpId="0" animBg="1"/>
      <p:bldP spid="78" grpId="1"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CFBE00A-0E6A-F44D-91C9-F4184F101951}"/>
              </a:ext>
            </a:extLst>
          </p:cNvPr>
          <p:cNvSpPr/>
          <p:nvPr/>
        </p:nvSpPr>
        <p:spPr>
          <a:xfrm>
            <a:off x="6967686" y="582961"/>
            <a:ext cx="4808979" cy="2210795"/>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09AC225F-6A16-0441-8430-8D8A3382F690}"/>
              </a:ext>
            </a:extLst>
          </p:cNvPr>
          <p:cNvSpPr txBox="1"/>
          <p:nvPr/>
        </p:nvSpPr>
        <p:spPr>
          <a:xfrm>
            <a:off x="956520" y="1032006"/>
            <a:ext cx="907621" cy="523220"/>
          </a:xfrm>
          <a:prstGeom prst="rect">
            <a:avLst/>
          </a:prstGeom>
          <a:noFill/>
        </p:spPr>
        <p:txBody>
          <a:bodyPr wrap="none" rtlCol="0">
            <a:spAutoFit/>
          </a:bodyPr>
          <a:lstStyle/>
          <a:p>
            <a:r>
              <a:rPr lang="en-US" sz="2800" dirty="0"/>
              <a:t>9 am</a:t>
            </a:r>
          </a:p>
        </p:txBody>
      </p:sp>
      <p:sp>
        <p:nvSpPr>
          <p:cNvPr id="5" name="TextBox 4">
            <a:extLst>
              <a:ext uri="{FF2B5EF4-FFF2-40B4-BE49-F238E27FC236}">
                <a16:creationId xmlns:a16="http://schemas.microsoft.com/office/drawing/2014/main" id="{E6EEED64-727C-3E42-9ABC-F0478DF9DBCA}"/>
              </a:ext>
            </a:extLst>
          </p:cNvPr>
          <p:cNvSpPr txBox="1"/>
          <p:nvPr/>
        </p:nvSpPr>
        <p:spPr>
          <a:xfrm>
            <a:off x="2948201" y="1012260"/>
            <a:ext cx="1090363" cy="523220"/>
          </a:xfrm>
          <a:prstGeom prst="rect">
            <a:avLst/>
          </a:prstGeom>
          <a:noFill/>
        </p:spPr>
        <p:txBody>
          <a:bodyPr wrap="none" rtlCol="0">
            <a:spAutoFit/>
          </a:bodyPr>
          <a:lstStyle/>
          <a:p>
            <a:r>
              <a:rPr lang="en-US" sz="2800" dirty="0"/>
              <a:t>10 am</a:t>
            </a:r>
          </a:p>
        </p:txBody>
      </p:sp>
      <p:pic>
        <p:nvPicPr>
          <p:cNvPr id="6" name="Picture 5" descr="A screenshot of a computer screen&#13;&#10;&#13;&#10;Description automatically generated">
            <a:extLst>
              <a:ext uri="{FF2B5EF4-FFF2-40B4-BE49-F238E27FC236}">
                <a16:creationId xmlns:a16="http://schemas.microsoft.com/office/drawing/2014/main" id="{E7CC0BE4-B0A0-594B-88F8-B690C2473F24}"/>
              </a:ext>
            </a:extLst>
          </p:cNvPr>
          <p:cNvPicPr>
            <a:picLocks noChangeAspect="1"/>
          </p:cNvPicPr>
          <p:nvPr/>
        </p:nvPicPr>
        <p:blipFill rotWithShape="1">
          <a:blip r:embed="rId2"/>
          <a:srcRect l="20087" t="13680" r="39969" b="48027"/>
          <a:stretch/>
        </p:blipFill>
        <p:spPr>
          <a:xfrm>
            <a:off x="1016451" y="1715715"/>
            <a:ext cx="790540" cy="584704"/>
          </a:xfrm>
          <a:prstGeom prst="rect">
            <a:avLst/>
          </a:prstGeom>
        </p:spPr>
      </p:pic>
      <p:grpSp>
        <p:nvGrpSpPr>
          <p:cNvPr id="7" name="Group 6">
            <a:extLst>
              <a:ext uri="{FF2B5EF4-FFF2-40B4-BE49-F238E27FC236}">
                <a16:creationId xmlns:a16="http://schemas.microsoft.com/office/drawing/2014/main" id="{4F8BB6A3-42FF-2A4C-8297-CF2A0A9A1746}"/>
              </a:ext>
            </a:extLst>
          </p:cNvPr>
          <p:cNvGrpSpPr/>
          <p:nvPr/>
        </p:nvGrpSpPr>
        <p:grpSpPr>
          <a:xfrm>
            <a:off x="3166633" y="1304478"/>
            <a:ext cx="790540" cy="1033345"/>
            <a:chOff x="8271767" y="1842347"/>
            <a:chExt cx="1662014" cy="1351131"/>
          </a:xfrm>
        </p:grpSpPr>
        <p:pic>
          <p:nvPicPr>
            <p:cNvPr id="8" name="Picture 7" descr="A screenshot of a computer screen&#13;&#10;&#13;&#10;Description automatically generated">
              <a:extLst>
                <a:ext uri="{FF2B5EF4-FFF2-40B4-BE49-F238E27FC236}">
                  <a16:creationId xmlns:a16="http://schemas.microsoft.com/office/drawing/2014/main" id="{77E99338-88D3-7F44-93EB-920E41B270AB}"/>
                </a:ext>
              </a:extLst>
            </p:cNvPr>
            <p:cNvPicPr>
              <a:picLocks noChangeAspect="1"/>
            </p:cNvPicPr>
            <p:nvPr/>
          </p:nvPicPr>
          <p:blipFill rotWithShape="1">
            <a:blip r:embed="rId2"/>
            <a:srcRect l="39422" t="54617" r="36634" b="21904"/>
            <a:stretch/>
          </p:blipFill>
          <p:spPr>
            <a:xfrm>
              <a:off x="8271767" y="2345033"/>
              <a:ext cx="1662014" cy="848445"/>
            </a:xfrm>
            <a:prstGeom prst="rect">
              <a:avLst/>
            </a:prstGeom>
          </p:spPr>
        </p:pic>
        <p:sp>
          <p:nvSpPr>
            <p:cNvPr id="9" name="TextBox 8">
              <a:extLst>
                <a:ext uri="{FF2B5EF4-FFF2-40B4-BE49-F238E27FC236}">
                  <a16:creationId xmlns:a16="http://schemas.microsoft.com/office/drawing/2014/main" id="{7A5D09FD-7120-D245-ACC9-01D378D4EAF6}"/>
                </a:ext>
              </a:extLst>
            </p:cNvPr>
            <p:cNvSpPr txBox="1"/>
            <p:nvPr/>
          </p:nvSpPr>
          <p:spPr>
            <a:xfrm>
              <a:off x="8274114" y="1842347"/>
              <a:ext cx="291040" cy="499768"/>
            </a:xfrm>
            <a:prstGeom prst="rect">
              <a:avLst/>
            </a:prstGeom>
            <a:noFill/>
          </p:spPr>
          <p:txBody>
            <a:bodyPr wrap="none" rtlCol="0">
              <a:spAutoFit/>
            </a:bodyPr>
            <a:lstStyle/>
            <a:p>
              <a:endParaRPr lang="en-US" dirty="0"/>
            </a:p>
          </p:txBody>
        </p:sp>
      </p:grpSp>
      <p:pic>
        <p:nvPicPr>
          <p:cNvPr id="10" name="Picture 9" descr="A screenshot of a computer screen&#13;&#10;&#13;&#10;Description automatically generated">
            <a:extLst>
              <a:ext uri="{FF2B5EF4-FFF2-40B4-BE49-F238E27FC236}">
                <a16:creationId xmlns:a16="http://schemas.microsoft.com/office/drawing/2014/main" id="{D549F8C0-B716-E24E-A3E0-1AF653D53ADF}"/>
              </a:ext>
            </a:extLst>
          </p:cNvPr>
          <p:cNvPicPr>
            <a:picLocks noChangeAspect="1"/>
          </p:cNvPicPr>
          <p:nvPr/>
        </p:nvPicPr>
        <p:blipFill rotWithShape="1">
          <a:blip r:embed="rId2"/>
          <a:srcRect l="20087" t="13680" r="39969" b="48027"/>
          <a:stretch/>
        </p:blipFill>
        <p:spPr>
          <a:xfrm>
            <a:off x="5117271" y="1756321"/>
            <a:ext cx="790540" cy="584704"/>
          </a:xfrm>
          <a:prstGeom prst="rect">
            <a:avLst/>
          </a:prstGeom>
        </p:spPr>
      </p:pic>
      <p:sp>
        <p:nvSpPr>
          <p:cNvPr id="11" name="TextBox 10">
            <a:extLst>
              <a:ext uri="{FF2B5EF4-FFF2-40B4-BE49-F238E27FC236}">
                <a16:creationId xmlns:a16="http://schemas.microsoft.com/office/drawing/2014/main" id="{B89E43CC-6982-0F47-B20F-827371E2B358}"/>
              </a:ext>
            </a:extLst>
          </p:cNvPr>
          <p:cNvSpPr txBox="1"/>
          <p:nvPr/>
        </p:nvSpPr>
        <p:spPr>
          <a:xfrm>
            <a:off x="4967360" y="1012260"/>
            <a:ext cx="1090363" cy="523220"/>
          </a:xfrm>
          <a:prstGeom prst="rect">
            <a:avLst/>
          </a:prstGeom>
          <a:noFill/>
        </p:spPr>
        <p:txBody>
          <a:bodyPr wrap="none" rtlCol="0">
            <a:spAutoFit/>
          </a:bodyPr>
          <a:lstStyle/>
          <a:p>
            <a:r>
              <a:rPr lang="en-US" sz="2800" dirty="0"/>
              <a:t>11 am</a:t>
            </a:r>
          </a:p>
        </p:txBody>
      </p:sp>
      <p:pic>
        <p:nvPicPr>
          <p:cNvPr id="12" name="Picture 11" descr="A screenshot of a computer&#13;&#10;&#13;&#10;Description automatically generated">
            <a:extLst>
              <a:ext uri="{FF2B5EF4-FFF2-40B4-BE49-F238E27FC236}">
                <a16:creationId xmlns:a16="http://schemas.microsoft.com/office/drawing/2014/main" id="{94E41771-3B34-7941-AA46-14680FDDCA39}"/>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2993346" y="3588651"/>
            <a:ext cx="1135118" cy="892576"/>
          </a:xfrm>
          <a:prstGeom prst="rect">
            <a:avLst/>
          </a:prstGeom>
        </p:spPr>
      </p:pic>
      <p:pic>
        <p:nvPicPr>
          <p:cNvPr id="13" name="Picture 12" descr="A screenshot of a computer&#13;&#10;&#13;&#10;Description automatically generated">
            <a:extLst>
              <a:ext uri="{FF2B5EF4-FFF2-40B4-BE49-F238E27FC236}">
                <a16:creationId xmlns:a16="http://schemas.microsoft.com/office/drawing/2014/main" id="{1568BE2B-E315-6F46-9CEF-6A57821A1195}"/>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757837" y="3638978"/>
            <a:ext cx="1225406" cy="842249"/>
          </a:xfrm>
          <a:prstGeom prst="rect">
            <a:avLst/>
          </a:prstGeom>
        </p:spPr>
      </p:pic>
      <p:pic>
        <p:nvPicPr>
          <p:cNvPr id="14" name="Picture 13" descr="A screenshot of a computer&#13;&#10;&#13;&#10;Description automatically generated">
            <a:extLst>
              <a:ext uri="{FF2B5EF4-FFF2-40B4-BE49-F238E27FC236}">
                <a16:creationId xmlns:a16="http://schemas.microsoft.com/office/drawing/2014/main" id="{2DBFB4FE-1A70-A64C-8573-627EE6B7AC13}"/>
              </a:ext>
            </a:extLst>
          </p:cNvPr>
          <p:cNvPicPr>
            <a:picLocks noChangeAspect="1"/>
          </p:cNvPicPr>
          <p:nvPr/>
        </p:nvPicPr>
        <p:blipFill rotWithShape="1">
          <a:blip r:embed="rId4">
            <a:extLst>
              <a:ext uri="{BEBA8EAE-BF5A-486C-A8C5-ECC9F3942E4B}">
                <a14:imgProps xmlns:a14="http://schemas.microsoft.com/office/drawing/2010/main">
                  <a14:imgLayer r:embed="rId6">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4970847" y="3552712"/>
            <a:ext cx="1225407" cy="842249"/>
          </a:xfrm>
          <a:prstGeom prst="rect">
            <a:avLst/>
          </a:prstGeom>
        </p:spPr>
      </p:pic>
      <p:cxnSp>
        <p:nvCxnSpPr>
          <p:cNvPr id="15" name="Straight Arrow Connector 14">
            <a:extLst>
              <a:ext uri="{FF2B5EF4-FFF2-40B4-BE49-F238E27FC236}">
                <a16:creationId xmlns:a16="http://schemas.microsoft.com/office/drawing/2014/main" id="{E52C0FEC-7F5C-8144-9F5F-5237F205BC1A}"/>
              </a:ext>
            </a:extLst>
          </p:cNvPr>
          <p:cNvCxnSpPr>
            <a:cxnSpLocks/>
          </p:cNvCxnSpPr>
          <p:nvPr/>
        </p:nvCxnSpPr>
        <p:spPr>
          <a:xfrm>
            <a:off x="1983243" y="4025374"/>
            <a:ext cx="1018145"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5319D4DB-6381-0C49-8FED-906D87D074F8}"/>
              </a:ext>
            </a:extLst>
          </p:cNvPr>
          <p:cNvCxnSpPr>
            <a:cxnSpLocks/>
          </p:cNvCxnSpPr>
          <p:nvPr/>
        </p:nvCxnSpPr>
        <p:spPr>
          <a:xfrm>
            <a:off x="4128464" y="4025374"/>
            <a:ext cx="1018145"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3DDAB537-74DD-D949-A15E-E8868954AE42}"/>
              </a:ext>
            </a:extLst>
          </p:cNvPr>
          <p:cNvCxnSpPr>
            <a:cxnSpLocks/>
          </p:cNvCxnSpPr>
          <p:nvPr/>
        </p:nvCxnSpPr>
        <p:spPr>
          <a:xfrm flipV="1">
            <a:off x="1363455" y="2590800"/>
            <a:ext cx="0" cy="99785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9E2C6366-5D00-6F4C-AD31-98CA27547BC0}"/>
              </a:ext>
            </a:extLst>
          </p:cNvPr>
          <p:cNvCxnSpPr>
            <a:cxnSpLocks/>
          </p:cNvCxnSpPr>
          <p:nvPr/>
        </p:nvCxnSpPr>
        <p:spPr>
          <a:xfrm flipV="1">
            <a:off x="3592305" y="2641127"/>
            <a:ext cx="0" cy="99785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D7BBDEA3-DC5A-4341-A364-F363673639A9}"/>
              </a:ext>
            </a:extLst>
          </p:cNvPr>
          <p:cNvCxnSpPr>
            <a:cxnSpLocks/>
          </p:cNvCxnSpPr>
          <p:nvPr/>
        </p:nvCxnSpPr>
        <p:spPr>
          <a:xfrm flipV="1">
            <a:off x="5554455" y="2590800"/>
            <a:ext cx="0" cy="99785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8F13F60A-642D-154C-B5D5-9743F97D895F}"/>
              </a:ext>
            </a:extLst>
          </p:cNvPr>
          <p:cNvSpPr txBox="1"/>
          <p:nvPr/>
        </p:nvSpPr>
        <p:spPr>
          <a:xfrm>
            <a:off x="916729" y="4513200"/>
            <a:ext cx="824265" cy="523220"/>
          </a:xfrm>
          <a:prstGeom prst="rect">
            <a:avLst/>
          </a:prstGeom>
          <a:noFill/>
        </p:spPr>
        <p:txBody>
          <a:bodyPr wrap="none" rtlCol="0">
            <a:spAutoFit/>
          </a:bodyPr>
          <a:lstStyle/>
          <a:p>
            <a:r>
              <a:rPr lang="en-US" sz="2800" dirty="0"/>
              <a:t>0.67</a:t>
            </a:r>
          </a:p>
        </p:txBody>
      </p:sp>
      <p:sp>
        <p:nvSpPr>
          <p:cNvPr id="22" name="TextBox 21">
            <a:extLst>
              <a:ext uri="{FF2B5EF4-FFF2-40B4-BE49-F238E27FC236}">
                <a16:creationId xmlns:a16="http://schemas.microsoft.com/office/drawing/2014/main" id="{92D547DB-C672-3544-8A2D-575DD36ECF09}"/>
              </a:ext>
            </a:extLst>
          </p:cNvPr>
          <p:cNvSpPr txBox="1"/>
          <p:nvPr/>
        </p:nvSpPr>
        <p:spPr>
          <a:xfrm>
            <a:off x="619408" y="2793757"/>
            <a:ext cx="641522" cy="523220"/>
          </a:xfrm>
          <a:prstGeom prst="rect">
            <a:avLst/>
          </a:prstGeom>
          <a:noFill/>
        </p:spPr>
        <p:txBody>
          <a:bodyPr wrap="none" rtlCol="0">
            <a:spAutoFit/>
          </a:bodyPr>
          <a:lstStyle/>
          <a:p>
            <a:r>
              <a:rPr lang="en-US" sz="2800" dirty="0"/>
              <a:t>0.8</a:t>
            </a:r>
          </a:p>
        </p:txBody>
      </p:sp>
      <p:sp>
        <p:nvSpPr>
          <p:cNvPr id="23" name="TextBox 22">
            <a:extLst>
              <a:ext uri="{FF2B5EF4-FFF2-40B4-BE49-F238E27FC236}">
                <a16:creationId xmlns:a16="http://schemas.microsoft.com/office/drawing/2014/main" id="{E8B07AB7-731C-E749-A98E-C4D83B9200EE}"/>
              </a:ext>
            </a:extLst>
          </p:cNvPr>
          <p:cNvSpPr txBox="1"/>
          <p:nvPr/>
        </p:nvSpPr>
        <p:spPr>
          <a:xfrm>
            <a:off x="2001361" y="4133351"/>
            <a:ext cx="641522" cy="523220"/>
          </a:xfrm>
          <a:prstGeom prst="rect">
            <a:avLst/>
          </a:prstGeom>
          <a:noFill/>
        </p:spPr>
        <p:txBody>
          <a:bodyPr wrap="none" rtlCol="0">
            <a:spAutoFit/>
          </a:bodyPr>
          <a:lstStyle/>
          <a:p>
            <a:r>
              <a:rPr lang="en-US" sz="2800" dirty="0"/>
              <a:t>0.2</a:t>
            </a:r>
          </a:p>
        </p:txBody>
      </p:sp>
      <p:sp>
        <p:nvSpPr>
          <p:cNvPr id="24" name="TextBox 23">
            <a:extLst>
              <a:ext uri="{FF2B5EF4-FFF2-40B4-BE49-F238E27FC236}">
                <a16:creationId xmlns:a16="http://schemas.microsoft.com/office/drawing/2014/main" id="{0133F068-1720-C047-871D-5A0A8A930288}"/>
              </a:ext>
            </a:extLst>
          </p:cNvPr>
          <p:cNvSpPr txBox="1"/>
          <p:nvPr/>
        </p:nvSpPr>
        <p:spPr>
          <a:xfrm>
            <a:off x="4815135" y="2793757"/>
            <a:ext cx="641522" cy="523220"/>
          </a:xfrm>
          <a:prstGeom prst="rect">
            <a:avLst/>
          </a:prstGeom>
          <a:noFill/>
        </p:spPr>
        <p:txBody>
          <a:bodyPr wrap="none" rtlCol="0">
            <a:spAutoFit/>
          </a:bodyPr>
          <a:lstStyle/>
          <a:p>
            <a:r>
              <a:rPr lang="en-US" sz="2800" dirty="0"/>
              <a:t>0.8</a:t>
            </a:r>
          </a:p>
        </p:txBody>
      </p:sp>
      <p:sp>
        <p:nvSpPr>
          <p:cNvPr id="25" name="TextBox 24">
            <a:extLst>
              <a:ext uri="{FF2B5EF4-FFF2-40B4-BE49-F238E27FC236}">
                <a16:creationId xmlns:a16="http://schemas.microsoft.com/office/drawing/2014/main" id="{B0CDA103-26CF-CE49-914B-7B852C73387A}"/>
              </a:ext>
            </a:extLst>
          </p:cNvPr>
          <p:cNvSpPr txBox="1"/>
          <p:nvPr/>
        </p:nvSpPr>
        <p:spPr>
          <a:xfrm>
            <a:off x="2836905" y="2793757"/>
            <a:ext cx="641522" cy="523220"/>
          </a:xfrm>
          <a:prstGeom prst="rect">
            <a:avLst/>
          </a:prstGeom>
          <a:noFill/>
        </p:spPr>
        <p:txBody>
          <a:bodyPr wrap="none" rtlCol="0">
            <a:spAutoFit/>
          </a:bodyPr>
          <a:lstStyle/>
          <a:p>
            <a:r>
              <a:rPr lang="en-US" sz="2800" dirty="0"/>
              <a:t>0.6</a:t>
            </a:r>
          </a:p>
        </p:txBody>
      </p:sp>
      <p:sp>
        <p:nvSpPr>
          <p:cNvPr id="26" name="TextBox 25">
            <a:extLst>
              <a:ext uri="{FF2B5EF4-FFF2-40B4-BE49-F238E27FC236}">
                <a16:creationId xmlns:a16="http://schemas.microsoft.com/office/drawing/2014/main" id="{AA0020FC-54AA-BB4E-B2B5-18196F8066AA}"/>
              </a:ext>
            </a:extLst>
          </p:cNvPr>
          <p:cNvSpPr txBox="1"/>
          <p:nvPr/>
        </p:nvSpPr>
        <p:spPr>
          <a:xfrm>
            <a:off x="4325838" y="4133351"/>
            <a:ext cx="641522" cy="523220"/>
          </a:xfrm>
          <a:prstGeom prst="rect">
            <a:avLst/>
          </a:prstGeom>
          <a:noFill/>
        </p:spPr>
        <p:txBody>
          <a:bodyPr wrap="none" rtlCol="0">
            <a:spAutoFit/>
          </a:bodyPr>
          <a:lstStyle/>
          <a:p>
            <a:r>
              <a:rPr lang="en-US" sz="2800" dirty="0"/>
              <a:t>0.4</a:t>
            </a:r>
          </a:p>
        </p:txBody>
      </p:sp>
      <p:sp>
        <p:nvSpPr>
          <p:cNvPr id="27" name="TextBox 26">
            <a:extLst>
              <a:ext uri="{FF2B5EF4-FFF2-40B4-BE49-F238E27FC236}">
                <a16:creationId xmlns:a16="http://schemas.microsoft.com/office/drawing/2014/main" id="{C975C13F-1FFD-B445-8C54-E403BFB4F7E6}"/>
              </a:ext>
            </a:extLst>
          </p:cNvPr>
          <p:cNvSpPr txBox="1"/>
          <p:nvPr/>
        </p:nvSpPr>
        <p:spPr>
          <a:xfrm>
            <a:off x="2793419" y="4970944"/>
            <a:ext cx="1705916" cy="646331"/>
          </a:xfrm>
          <a:prstGeom prst="rect">
            <a:avLst/>
          </a:prstGeom>
          <a:noFill/>
        </p:spPr>
        <p:txBody>
          <a:bodyPr wrap="none" rtlCol="0">
            <a:spAutoFit/>
          </a:bodyPr>
          <a:lstStyle/>
          <a:p>
            <a:r>
              <a:rPr lang="en-US" sz="3600" b="1" dirty="0">
                <a:solidFill>
                  <a:schemeClr val="accent1"/>
                </a:solidFill>
              </a:rPr>
              <a:t>0.02048</a:t>
            </a:r>
          </a:p>
        </p:txBody>
      </p:sp>
      <p:sp>
        <p:nvSpPr>
          <p:cNvPr id="28" name="TextBox 27">
            <a:extLst>
              <a:ext uri="{FF2B5EF4-FFF2-40B4-BE49-F238E27FC236}">
                <a16:creationId xmlns:a16="http://schemas.microsoft.com/office/drawing/2014/main" id="{9E97BB8A-2E1D-FA4A-9273-04F9B98EE755}"/>
              </a:ext>
            </a:extLst>
          </p:cNvPr>
          <p:cNvSpPr txBox="1"/>
          <p:nvPr/>
        </p:nvSpPr>
        <p:spPr>
          <a:xfrm>
            <a:off x="7139744" y="4372880"/>
            <a:ext cx="4326762" cy="954107"/>
          </a:xfrm>
          <a:prstGeom prst="rect">
            <a:avLst/>
          </a:prstGeom>
          <a:noFill/>
        </p:spPr>
        <p:txBody>
          <a:bodyPr wrap="none" rtlCol="0">
            <a:spAutoFit/>
          </a:bodyPr>
          <a:lstStyle/>
          <a:p>
            <a:r>
              <a:rPr lang="en-US" sz="2800" dirty="0"/>
              <a:t>If we did this for the </a:t>
            </a:r>
          </a:p>
          <a:p>
            <a:r>
              <a:rPr lang="en-US" sz="2800" dirty="0"/>
              <a:t>remaining 7 possible paths…</a:t>
            </a:r>
          </a:p>
        </p:txBody>
      </p:sp>
      <p:grpSp>
        <p:nvGrpSpPr>
          <p:cNvPr id="29" name="Group 28">
            <a:extLst>
              <a:ext uri="{FF2B5EF4-FFF2-40B4-BE49-F238E27FC236}">
                <a16:creationId xmlns:a16="http://schemas.microsoft.com/office/drawing/2014/main" id="{376BD1EF-48EA-704C-92E0-E60B3E6B3E5D}"/>
              </a:ext>
            </a:extLst>
          </p:cNvPr>
          <p:cNvGrpSpPr/>
          <p:nvPr/>
        </p:nvGrpSpPr>
        <p:grpSpPr>
          <a:xfrm>
            <a:off x="6967687" y="582962"/>
            <a:ext cx="4769053" cy="2210795"/>
            <a:chOff x="270611" y="1345108"/>
            <a:chExt cx="11572030" cy="4846507"/>
          </a:xfrm>
        </p:grpSpPr>
        <p:pic>
          <p:nvPicPr>
            <p:cNvPr id="30" name="Picture 29" descr="A screenshot of a computer&#13;&#10;&#13;&#10;Description automatically generated">
              <a:extLst>
                <a:ext uri="{FF2B5EF4-FFF2-40B4-BE49-F238E27FC236}">
                  <a16:creationId xmlns:a16="http://schemas.microsoft.com/office/drawing/2014/main" id="{956270BC-873E-EA4E-B599-154EEC785FAE}"/>
                </a:ext>
              </a:extLst>
            </p:cNvPr>
            <p:cNvPicPr>
              <a:picLocks noChangeAspect="1"/>
            </p:cNvPicPr>
            <p:nvPr/>
          </p:nvPicPr>
          <p:blipFill rotWithShape="1">
            <a:blip r:embed="rId4">
              <a:extLst>
                <a:ext uri="{BEBA8EAE-BF5A-486C-A8C5-ECC9F3942E4B}">
                  <a14:imgProps xmlns:a14="http://schemas.microsoft.com/office/drawing/2010/main">
                    <a14:imgLayer r:embed="rId7">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2257530" y="2288447"/>
              <a:ext cx="2927894" cy="1844712"/>
            </a:xfrm>
            <a:prstGeom prst="rect">
              <a:avLst/>
            </a:prstGeom>
          </p:spPr>
        </p:pic>
        <p:pic>
          <p:nvPicPr>
            <p:cNvPr id="31" name="Picture 30" descr="A screenshot of a computer&#13;&#10;&#13;&#10;Description automatically generated">
              <a:extLst>
                <a:ext uri="{FF2B5EF4-FFF2-40B4-BE49-F238E27FC236}">
                  <a16:creationId xmlns:a16="http://schemas.microsoft.com/office/drawing/2014/main" id="{10A5D391-EC34-F64E-887B-19B615282ADD}"/>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7006577" y="2288447"/>
              <a:ext cx="2559243" cy="1844712"/>
            </a:xfrm>
            <a:prstGeom prst="rect">
              <a:avLst/>
            </a:prstGeom>
          </p:spPr>
        </p:pic>
        <p:grpSp>
          <p:nvGrpSpPr>
            <p:cNvPr id="32" name="Group 31">
              <a:extLst>
                <a:ext uri="{FF2B5EF4-FFF2-40B4-BE49-F238E27FC236}">
                  <a16:creationId xmlns:a16="http://schemas.microsoft.com/office/drawing/2014/main" id="{EE26565F-67A9-5D41-B8BB-39CF41AA5394}"/>
                </a:ext>
              </a:extLst>
            </p:cNvPr>
            <p:cNvGrpSpPr/>
            <p:nvPr/>
          </p:nvGrpSpPr>
          <p:grpSpPr>
            <a:xfrm>
              <a:off x="3247586" y="4358626"/>
              <a:ext cx="867315" cy="744583"/>
              <a:chOff x="2390502" y="4384408"/>
              <a:chExt cx="867315" cy="744583"/>
            </a:xfrm>
          </p:grpSpPr>
          <p:cxnSp>
            <p:nvCxnSpPr>
              <p:cNvPr id="60" name="Straight Connector 59">
                <a:extLst>
                  <a:ext uri="{FF2B5EF4-FFF2-40B4-BE49-F238E27FC236}">
                    <a16:creationId xmlns:a16="http://schemas.microsoft.com/office/drawing/2014/main" id="{B3FCE39B-7F6D-E644-9BC0-C3D25EF8D43E}"/>
                  </a:ext>
                </a:extLst>
              </p:cNvPr>
              <p:cNvCxnSpPr>
                <a:cxnSpLocks/>
              </p:cNvCxnSpPr>
              <p:nvPr/>
            </p:nvCxnSpPr>
            <p:spPr>
              <a:xfrm flipH="1">
                <a:off x="2390502" y="4384408"/>
                <a:ext cx="444137" cy="744583"/>
              </a:xfrm>
              <a:prstGeom prst="line">
                <a:avLst/>
              </a:prstGeom>
              <a:ln w="952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DECFBF60-2782-AB43-90AE-4FAAAF6A9843}"/>
                  </a:ext>
                </a:extLst>
              </p:cNvPr>
              <p:cNvCxnSpPr>
                <a:cxnSpLocks/>
              </p:cNvCxnSpPr>
              <p:nvPr/>
            </p:nvCxnSpPr>
            <p:spPr>
              <a:xfrm>
                <a:off x="2813680" y="4384408"/>
                <a:ext cx="444137" cy="744583"/>
              </a:xfrm>
              <a:prstGeom prst="line">
                <a:avLst/>
              </a:prstGeom>
              <a:ln w="952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pic>
          <p:nvPicPr>
            <p:cNvPr id="58" name="Picture 57" descr="A screenshot of a computer screen&#13;&#10;&#13;&#10;Description automatically generated">
              <a:extLst>
                <a:ext uri="{FF2B5EF4-FFF2-40B4-BE49-F238E27FC236}">
                  <a16:creationId xmlns:a16="http://schemas.microsoft.com/office/drawing/2014/main" id="{659CA542-16DF-2D43-9DFA-B394731CE4FB}"/>
                </a:ext>
              </a:extLst>
            </p:cNvPr>
            <p:cNvPicPr>
              <a:picLocks noChangeAspect="1"/>
            </p:cNvPicPr>
            <p:nvPr/>
          </p:nvPicPr>
          <p:blipFill rotWithShape="1">
            <a:blip r:embed="rId2"/>
            <a:srcRect l="20087" t="13680" r="39969" b="48027"/>
            <a:stretch/>
          </p:blipFill>
          <p:spPr>
            <a:xfrm>
              <a:off x="2114019" y="5300645"/>
              <a:ext cx="1345156" cy="856151"/>
            </a:xfrm>
            <a:prstGeom prst="rect">
              <a:avLst/>
            </a:prstGeom>
          </p:spPr>
        </p:pic>
        <p:pic>
          <p:nvPicPr>
            <p:cNvPr id="56" name="Picture 55" descr="A screenshot of a computer screen&#13;&#10;&#13;&#10;Description automatically generated">
              <a:extLst>
                <a:ext uri="{FF2B5EF4-FFF2-40B4-BE49-F238E27FC236}">
                  <a16:creationId xmlns:a16="http://schemas.microsoft.com/office/drawing/2014/main" id="{2A1F2664-033F-684C-B8FB-04A9AC7A3E9D}"/>
                </a:ext>
              </a:extLst>
            </p:cNvPr>
            <p:cNvPicPr>
              <a:picLocks noChangeAspect="1"/>
            </p:cNvPicPr>
            <p:nvPr/>
          </p:nvPicPr>
          <p:blipFill rotWithShape="1">
            <a:blip r:embed="rId2"/>
            <a:srcRect l="39422" t="54617" r="36634" b="21904"/>
            <a:stretch/>
          </p:blipFill>
          <p:spPr>
            <a:xfrm>
              <a:off x="4012371" y="5454294"/>
              <a:ext cx="656925" cy="440819"/>
            </a:xfrm>
            <a:prstGeom prst="rect">
              <a:avLst/>
            </a:prstGeom>
          </p:spPr>
        </p:pic>
        <p:sp>
          <p:nvSpPr>
            <p:cNvPr id="35" name="TextBox 34">
              <a:extLst>
                <a:ext uri="{FF2B5EF4-FFF2-40B4-BE49-F238E27FC236}">
                  <a16:creationId xmlns:a16="http://schemas.microsoft.com/office/drawing/2014/main" id="{0F8D6539-51CE-1D4D-9B74-4B8A2F83D308}"/>
                </a:ext>
              </a:extLst>
            </p:cNvPr>
            <p:cNvSpPr txBox="1"/>
            <p:nvPr/>
          </p:nvSpPr>
          <p:spPr>
            <a:xfrm>
              <a:off x="2166809" y="4430131"/>
              <a:ext cx="1078213" cy="742179"/>
            </a:xfrm>
            <a:prstGeom prst="rect">
              <a:avLst/>
            </a:prstGeom>
            <a:noFill/>
          </p:spPr>
          <p:txBody>
            <a:bodyPr wrap="none" rtlCol="0">
              <a:spAutoFit/>
            </a:bodyPr>
            <a:lstStyle/>
            <a:p>
              <a:r>
                <a:rPr lang="en-US" sz="1600" dirty="0"/>
                <a:t>0.8</a:t>
              </a:r>
            </a:p>
          </p:txBody>
        </p:sp>
        <p:sp>
          <p:nvSpPr>
            <p:cNvPr id="36" name="TextBox 35">
              <a:extLst>
                <a:ext uri="{FF2B5EF4-FFF2-40B4-BE49-F238E27FC236}">
                  <a16:creationId xmlns:a16="http://schemas.microsoft.com/office/drawing/2014/main" id="{75198D60-54DC-DF44-B46E-CE9EA7927A16}"/>
                </a:ext>
              </a:extLst>
            </p:cNvPr>
            <p:cNvSpPr txBox="1"/>
            <p:nvPr/>
          </p:nvSpPr>
          <p:spPr>
            <a:xfrm>
              <a:off x="4162821" y="4463577"/>
              <a:ext cx="1078213" cy="742179"/>
            </a:xfrm>
            <a:prstGeom prst="rect">
              <a:avLst/>
            </a:prstGeom>
            <a:noFill/>
          </p:spPr>
          <p:txBody>
            <a:bodyPr wrap="none" rtlCol="0">
              <a:spAutoFit/>
            </a:bodyPr>
            <a:lstStyle/>
            <a:p>
              <a:r>
                <a:rPr lang="en-US" sz="1600" dirty="0"/>
                <a:t>0.2</a:t>
              </a:r>
            </a:p>
          </p:txBody>
        </p:sp>
        <p:grpSp>
          <p:nvGrpSpPr>
            <p:cNvPr id="37" name="Group 36">
              <a:extLst>
                <a:ext uri="{FF2B5EF4-FFF2-40B4-BE49-F238E27FC236}">
                  <a16:creationId xmlns:a16="http://schemas.microsoft.com/office/drawing/2014/main" id="{ABF8A29C-FD35-3943-B033-9665EE17BD09}"/>
                </a:ext>
              </a:extLst>
            </p:cNvPr>
            <p:cNvGrpSpPr/>
            <p:nvPr/>
          </p:nvGrpSpPr>
          <p:grpSpPr>
            <a:xfrm>
              <a:off x="7865512" y="4358626"/>
              <a:ext cx="867315" cy="744583"/>
              <a:chOff x="2390502" y="4384408"/>
              <a:chExt cx="867315" cy="744583"/>
            </a:xfrm>
          </p:grpSpPr>
          <p:cxnSp>
            <p:nvCxnSpPr>
              <p:cNvPr id="54" name="Straight Connector 53">
                <a:extLst>
                  <a:ext uri="{FF2B5EF4-FFF2-40B4-BE49-F238E27FC236}">
                    <a16:creationId xmlns:a16="http://schemas.microsoft.com/office/drawing/2014/main" id="{F15143DE-842E-4E4B-AD79-881FAE50ADB3}"/>
                  </a:ext>
                </a:extLst>
              </p:cNvPr>
              <p:cNvCxnSpPr>
                <a:cxnSpLocks/>
              </p:cNvCxnSpPr>
              <p:nvPr/>
            </p:nvCxnSpPr>
            <p:spPr>
              <a:xfrm flipH="1">
                <a:off x="2390502" y="4384408"/>
                <a:ext cx="444137" cy="744583"/>
              </a:xfrm>
              <a:prstGeom prst="line">
                <a:avLst/>
              </a:prstGeom>
              <a:ln w="952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49374E4F-016C-B843-9F68-782F2E6BEA99}"/>
                  </a:ext>
                </a:extLst>
              </p:cNvPr>
              <p:cNvCxnSpPr>
                <a:cxnSpLocks/>
              </p:cNvCxnSpPr>
              <p:nvPr/>
            </p:nvCxnSpPr>
            <p:spPr>
              <a:xfrm>
                <a:off x="2813680" y="4384408"/>
                <a:ext cx="444137" cy="744583"/>
              </a:xfrm>
              <a:prstGeom prst="line">
                <a:avLst/>
              </a:prstGeom>
              <a:ln w="952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pic>
          <p:nvPicPr>
            <p:cNvPr id="52" name="Picture 51" descr="A screenshot of a computer screen&#13;&#10;&#13;&#10;Description automatically generated">
              <a:extLst>
                <a:ext uri="{FF2B5EF4-FFF2-40B4-BE49-F238E27FC236}">
                  <a16:creationId xmlns:a16="http://schemas.microsoft.com/office/drawing/2014/main" id="{A4A7FCEC-D5C1-CE42-A895-5E4604D981C1}"/>
                </a:ext>
              </a:extLst>
            </p:cNvPr>
            <p:cNvPicPr>
              <a:picLocks noChangeAspect="1"/>
            </p:cNvPicPr>
            <p:nvPr/>
          </p:nvPicPr>
          <p:blipFill rotWithShape="1">
            <a:blip r:embed="rId2"/>
            <a:srcRect l="20087" t="13680" r="39969" b="48027"/>
            <a:stretch/>
          </p:blipFill>
          <p:spPr>
            <a:xfrm>
              <a:off x="7393789" y="5452078"/>
              <a:ext cx="766701" cy="505973"/>
            </a:xfrm>
            <a:prstGeom prst="rect">
              <a:avLst/>
            </a:prstGeom>
          </p:spPr>
        </p:pic>
        <p:pic>
          <p:nvPicPr>
            <p:cNvPr id="50" name="Picture 49" descr="A screenshot of a computer screen&#13;&#10;&#13;&#10;Description automatically generated">
              <a:extLst>
                <a:ext uri="{FF2B5EF4-FFF2-40B4-BE49-F238E27FC236}">
                  <a16:creationId xmlns:a16="http://schemas.microsoft.com/office/drawing/2014/main" id="{D5907E19-3A31-3E48-8030-FFAA537DCE95}"/>
                </a:ext>
              </a:extLst>
            </p:cNvPr>
            <p:cNvPicPr>
              <a:picLocks noChangeAspect="1"/>
            </p:cNvPicPr>
            <p:nvPr/>
          </p:nvPicPr>
          <p:blipFill rotWithShape="1">
            <a:blip r:embed="rId2"/>
            <a:srcRect l="39422" t="54617" r="36634" b="21904"/>
            <a:stretch/>
          </p:blipFill>
          <p:spPr>
            <a:xfrm>
              <a:off x="8480356" y="5359225"/>
              <a:ext cx="1345158" cy="832390"/>
            </a:xfrm>
            <a:prstGeom prst="rect">
              <a:avLst/>
            </a:prstGeom>
          </p:spPr>
        </p:pic>
        <p:sp>
          <p:nvSpPr>
            <p:cNvPr id="40" name="TextBox 39">
              <a:extLst>
                <a:ext uri="{FF2B5EF4-FFF2-40B4-BE49-F238E27FC236}">
                  <a16:creationId xmlns:a16="http://schemas.microsoft.com/office/drawing/2014/main" id="{11D05FBF-A546-8245-BC5C-5EFD4A7A8BB1}"/>
                </a:ext>
              </a:extLst>
            </p:cNvPr>
            <p:cNvSpPr txBox="1"/>
            <p:nvPr/>
          </p:nvSpPr>
          <p:spPr>
            <a:xfrm>
              <a:off x="6842108" y="4456878"/>
              <a:ext cx="1078213" cy="742179"/>
            </a:xfrm>
            <a:prstGeom prst="rect">
              <a:avLst/>
            </a:prstGeom>
            <a:noFill/>
          </p:spPr>
          <p:txBody>
            <a:bodyPr wrap="none" rtlCol="0">
              <a:spAutoFit/>
            </a:bodyPr>
            <a:lstStyle/>
            <a:p>
              <a:r>
                <a:rPr lang="en-US" sz="1600" dirty="0"/>
                <a:t>0.4</a:t>
              </a:r>
            </a:p>
          </p:txBody>
        </p:sp>
        <p:sp>
          <p:nvSpPr>
            <p:cNvPr id="41" name="TextBox 40">
              <a:extLst>
                <a:ext uri="{FF2B5EF4-FFF2-40B4-BE49-F238E27FC236}">
                  <a16:creationId xmlns:a16="http://schemas.microsoft.com/office/drawing/2014/main" id="{9CDDB6CE-71CE-B943-801F-9B281CAA4D2D}"/>
                </a:ext>
              </a:extLst>
            </p:cNvPr>
            <p:cNvSpPr txBox="1"/>
            <p:nvPr/>
          </p:nvSpPr>
          <p:spPr>
            <a:xfrm>
              <a:off x="9090343" y="4463577"/>
              <a:ext cx="1078213" cy="742179"/>
            </a:xfrm>
            <a:prstGeom prst="rect">
              <a:avLst/>
            </a:prstGeom>
            <a:noFill/>
          </p:spPr>
          <p:txBody>
            <a:bodyPr wrap="none" rtlCol="0">
              <a:spAutoFit/>
            </a:bodyPr>
            <a:lstStyle/>
            <a:p>
              <a:r>
                <a:rPr lang="en-US" sz="1600" dirty="0"/>
                <a:t>0.6</a:t>
              </a:r>
            </a:p>
          </p:txBody>
        </p:sp>
        <p:cxnSp>
          <p:nvCxnSpPr>
            <p:cNvPr id="42" name="Curved Connector 41">
              <a:extLst>
                <a:ext uri="{FF2B5EF4-FFF2-40B4-BE49-F238E27FC236}">
                  <a16:creationId xmlns:a16="http://schemas.microsoft.com/office/drawing/2014/main" id="{2E300E15-E9D0-F747-AE76-C30040779489}"/>
                </a:ext>
              </a:extLst>
            </p:cNvPr>
            <p:cNvCxnSpPr>
              <a:cxnSpLocks/>
            </p:cNvCxnSpPr>
            <p:nvPr/>
          </p:nvCxnSpPr>
          <p:spPr>
            <a:xfrm rot="16200000" flipH="1" flipV="1">
              <a:off x="2510849" y="2517576"/>
              <a:ext cx="662782" cy="457200"/>
            </a:xfrm>
            <a:prstGeom prst="curvedConnector4">
              <a:avLst>
                <a:gd name="adj1" fmla="val -138949"/>
                <a:gd name="adj2" fmla="val 367143"/>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Curved Connector 42">
              <a:extLst>
                <a:ext uri="{FF2B5EF4-FFF2-40B4-BE49-F238E27FC236}">
                  <a16:creationId xmlns:a16="http://schemas.microsoft.com/office/drawing/2014/main" id="{A1AB2B3C-CF50-AF41-A380-FAD16FF036C0}"/>
                </a:ext>
              </a:extLst>
            </p:cNvPr>
            <p:cNvCxnSpPr>
              <a:cxnSpLocks/>
            </p:cNvCxnSpPr>
            <p:nvPr/>
          </p:nvCxnSpPr>
          <p:spPr>
            <a:xfrm rot="5400000" flipH="1" flipV="1">
              <a:off x="5931163" y="1620212"/>
              <a:ext cx="12700" cy="2343533"/>
            </a:xfrm>
            <a:prstGeom prst="curvedConnector3">
              <a:avLst>
                <a:gd name="adj1" fmla="val 447429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Curved Connector 43">
              <a:extLst>
                <a:ext uri="{FF2B5EF4-FFF2-40B4-BE49-F238E27FC236}">
                  <a16:creationId xmlns:a16="http://schemas.microsoft.com/office/drawing/2014/main" id="{22F945F1-5625-C74B-97C9-EDBA8E6455BF}"/>
                </a:ext>
              </a:extLst>
            </p:cNvPr>
            <p:cNvCxnSpPr>
              <a:cxnSpLocks/>
            </p:cNvCxnSpPr>
            <p:nvPr/>
          </p:nvCxnSpPr>
          <p:spPr>
            <a:xfrm rot="5400000" flipV="1">
              <a:off x="8736772" y="2516708"/>
              <a:ext cx="662782" cy="457200"/>
            </a:xfrm>
            <a:prstGeom prst="curvedConnector4">
              <a:avLst>
                <a:gd name="adj1" fmla="val -138949"/>
                <a:gd name="adj2" fmla="val 367143"/>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Curved Connector 44">
              <a:extLst>
                <a:ext uri="{FF2B5EF4-FFF2-40B4-BE49-F238E27FC236}">
                  <a16:creationId xmlns:a16="http://schemas.microsoft.com/office/drawing/2014/main" id="{33255EB1-5BBE-444F-BE1F-E4D879995A6E}"/>
                </a:ext>
              </a:extLst>
            </p:cNvPr>
            <p:cNvCxnSpPr>
              <a:cxnSpLocks/>
            </p:cNvCxnSpPr>
            <p:nvPr/>
          </p:nvCxnSpPr>
          <p:spPr>
            <a:xfrm rot="5400000">
              <a:off x="5931164" y="2150192"/>
              <a:ext cx="12700" cy="2343533"/>
            </a:xfrm>
            <a:prstGeom prst="curvedConnector3">
              <a:avLst>
                <a:gd name="adj1" fmla="val 447429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6" name="TextBox 45">
              <a:extLst>
                <a:ext uri="{FF2B5EF4-FFF2-40B4-BE49-F238E27FC236}">
                  <a16:creationId xmlns:a16="http://schemas.microsoft.com/office/drawing/2014/main" id="{6DE0546C-40F7-894A-B5EC-6AC4F88BF2DB}"/>
                </a:ext>
              </a:extLst>
            </p:cNvPr>
            <p:cNvSpPr txBox="1"/>
            <p:nvPr/>
          </p:nvSpPr>
          <p:spPr>
            <a:xfrm>
              <a:off x="270611" y="1919114"/>
              <a:ext cx="1078213" cy="742178"/>
            </a:xfrm>
            <a:prstGeom prst="rect">
              <a:avLst/>
            </a:prstGeom>
            <a:noFill/>
          </p:spPr>
          <p:txBody>
            <a:bodyPr wrap="none" rtlCol="0">
              <a:spAutoFit/>
            </a:bodyPr>
            <a:lstStyle/>
            <a:p>
              <a:r>
                <a:rPr lang="en-US" sz="1600" dirty="0"/>
                <a:t>0.8</a:t>
              </a:r>
            </a:p>
          </p:txBody>
        </p:sp>
        <p:sp>
          <p:nvSpPr>
            <p:cNvPr id="47" name="TextBox 46">
              <a:extLst>
                <a:ext uri="{FF2B5EF4-FFF2-40B4-BE49-F238E27FC236}">
                  <a16:creationId xmlns:a16="http://schemas.microsoft.com/office/drawing/2014/main" id="{E02EE2E9-99F8-1542-BAE4-09A370659212}"/>
                </a:ext>
              </a:extLst>
            </p:cNvPr>
            <p:cNvSpPr txBox="1"/>
            <p:nvPr/>
          </p:nvSpPr>
          <p:spPr>
            <a:xfrm>
              <a:off x="5544509" y="1345108"/>
              <a:ext cx="1078213" cy="742178"/>
            </a:xfrm>
            <a:prstGeom prst="rect">
              <a:avLst/>
            </a:prstGeom>
            <a:noFill/>
          </p:spPr>
          <p:txBody>
            <a:bodyPr wrap="none" rtlCol="0">
              <a:spAutoFit/>
            </a:bodyPr>
            <a:lstStyle/>
            <a:p>
              <a:r>
                <a:rPr lang="en-US" sz="1600" dirty="0"/>
                <a:t>0.2</a:t>
              </a:r>
            </a:p>
          </p:txBody>
        </p:sp>
        <p:sp>
          <p:nvSpPr>
            <p:cNvPr id="48" name="TextBox 47">
              <a:extLst>
                <a:ext uri="{FF2B5EF4-FFF2-40B4-BE49-F238E27FC236}">
                  <a16:creationId xmlns:a16="http://schemas.microsoft.com/office/drawing/2014/main" id="{DE4BAEE5-B993-8E42-B179-0412AF1212ED}"/>
                </a:ext>
              </a:extLst>
            </p:cNvPr>
            <p:cNvSpPr txBox="1"/>
            <p:nvPr/>
          </p:nvSpPr>
          <p:spPr>
            <a:xfrm>
              <a:off x="10764428" y="2010546"/>
              <a:ext cx="1078213" cy="742178"/>
            </a:xfrm>
            <a:prstGeom prst="rect">
              <a:avLst/>
            </a:prstGeom>
            <a:noFill/>
          </p:spPr>
          <p:txBody>
            <a:bodyPr wrap="none" rtlCol="0">
              <a:spAutoFit/>
            </a:bodyPr>
            <a:lstStyle/>
            <a:p>
              <a:r>
                <a:rPr lang="en-US" sz="1600" dirty="0"/>
                <a:t>0.6</a:t>
              </a:r>
            </a:p>
          </p:txBody>
        </p:sp>
        <p:sp>
          <p:nvSpPr>
            <p:cNvPr id="49" name="TextBox 48">
              <a:extLst>
                <a:ext uri="{FF2B5EF4-FFF2-40B4-BE49-F238E27FC236}">
                  <a16:creationId xmlns:a16="http://schemas.microsoft.com/office/drawing/2014/main" id="{187777DB-1152-BE44-8CEF-6A2D7BFCFE6E}"/>
                </a:ext>
              </a:extLst>
            </p:cNvPr>
            <p:cNvSpPr txBox="1"/>
            <p:nvPr/>
          </p:nvSpPr>
          <p:spPr>
            <a:xfrm>
              <a:off x="5395176" y="3948494"/>
              <a:ext cx="1078213" cy="742178"/>
            </a:xfrm>
            <a:prstGeom prst="rect">
              <a:avLst/>
            </a:prstGeom>
            <a:noFill/>
          </p:spPr>
          <p:txBody>
            <a:bodyPr wrap="none" rtlCol="0">
              <a:spAutoFit/>
            </a:bodyPr>
            <a:lstStyle/>
            <a:p>
              <a:r>
                <a:rPr lang="en-US" sz="1600" dirty="0"/>
                <a:t>0.4</a:t>
              </a:r>
            </a:p>
          </p:txBody>
        </p:sp>
      </p:grpSp>
    </p:spTree>
    <p:extLst>
      <p:ext uri="{BB962C8B-B14F-4D97-AF65-F5344CB8AC3E}">
        <p14:creationId xmlns:p14="http://schemas.microsoft.com/office/powerpoint/2010/main" val="13262862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5"/>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9"/>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5"/>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6"/>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0"/>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4"/>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27"/>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P spid="23" grpId="0"/>
      <p:bldP spid="24" grpId="0"/>
      <p:bldP spid="25" grpId="0"/>
      <p:bldP spid="26" grpId="0"/>
      <p:bldP spid="27" grpId="0"/>
      <p:bldP spid="28"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 name="Group 40">
            <a:extLst>
              <a:ext uri="{FF2B5EF4-FFF2-40B4-BE49-F238E27FC236}">
                <a16:creationId xmlns:a16="http://schemas.microsoft.com/office/drawing/2014/main" id="{46BA6149-A41C-9F4D-803B-528AED85BB5A}"/>
              </a:ext>
            </a:extLst>
          </p:cNvPr>
          <p:cNvGrpSpPr/>
          <p:nvPr/>
        </p:nvGrpSpPr>
        <p:grpSpPr>
          <a:xfrm>
            <a:off x="1988594" y="3167127"/>
            <a:ext cx="3093723" cy="2817521"/>
            <a:chOff x="4204998" y="3395727"/>
            <a:chExt cx="4023890" cy="2817521"/>
          </a:xfrm>
        </p:grpSpPr>
        <p:cxnSp>
          <p:nvCxnSpPr>
            <p:cNvPr id="21" name="Straight Arrow Connector 20">
              <a:extLst>
                <a:ext uri="{FF2B5EF4-FFF2-40B4-BE49-F238E27FC236}">
                  <a16:creationId xmlns:a16="http://schemas.microsoft.com/office/drawing/2014/main" id="{3B293AC8-6387-1144-9FFA-3032926B7FF2}"/>
                </a:ext>
              </a:extLst>
            </p:cNvPr>
            <p:cNvCxnSpPr>
              <a:cxnSpLocks/>
            </p:cNvCxnSpPr>
            <p:nvPr/>
          </p:nvCxnSpPr>
          <p:spPr>
            <a:xfrm>
              <a:off x="4204999" y="3395727"/>
              <a:ext cx="1324263"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7C67C9C8-AD50-BB47-81B7-0B81228C80DC}"/>
                </a:ext>
              </a:extLst>
            </p:cNvPr>
            <p:cNvCxnSpPr>
              <a:cxnSpLocks/>
            </p:cNvCxnSpPr>
            <p:nvPr/>
          </p:nvCxnSpPr>
          <p:spPr>
            <a:xfrm>
              <a:off x="4204998" y="4205166"/>
              <a:ext cx="1324263"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C5C33E9A-8776-1C48-A83D-E0272D930E11}"/>
                </a:ext>
              </a:extLst>
            </p:cNvPr>
            <p:cNvCxnSpPr>
              <a:cxnSpLocks/>
            </p:cNvCxnSpPr>
            <p:nvPr/>
          </p:nvCxnSpPr>
          <p:spPr>
            <a:xfrm>
              <a:off x="4204998" y="5233866"/>
              <a:ext cx="1324263"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963507DB-83F6-9441-B1D0-48150B3FBEC5}"/>
                </a:ext>
              </a:extLst>
            </p:cNvPr>
            <p:cNvCxnSpPr>
              <a:cxnSpLocks/>
            </p:cNvCxnSpPr>
            <p:nvPr/>
          </p:nvCxnSpPr>
          <p:spPr>
            <a:xfrm>
              <a:off x="4254201" y="6213248"/>
              <a:ext cx="1324263"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298A48A0-80C5-3549-A8AC-49A3988BA785}"/>
                </a:ext>
              </a:extLst>
            </p:cNvPr>
            <p:cNvCxnSpPr>
              <a:cxnSpLocks/>
            </p:cNvCxnSpPr>
            <p:nvPr/>
          </p:nvCxnSpPr>
          <p:spPr>
            <a:xfrm>
              <a:off x="6824662" y="3395727"/>
              <a:ext cx="1324263"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E73C6271-2C6B-5942-BAA0-6EAEADDF78D0}"/>
                </a:ext>
              </a:extLst>
            </p:cNvPr>
            <p:cNvCxnSpPr>
              <a:cxnSpLocks/>
            </p:cNvCxnSpPr>
            <p:nvPr/>
          </p:nvCxnSpPr>
          <p:spPr>
            <a:xfrm>
              <a:off x="6824662" y="4201272"/>
              <a:ext cx="1324263"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76B30ED4-596C-3948-B38C-83356D80B047}"/>
                </a:ext>
              </a:extLst>
            </p:cNvPr>
            <p:cNvCxnSpPr>
              <a:cxnSpLocks/>
            </p:cNvCxnSpPr>
            <p:nvPr/>
          </p:nvCxnSpPr>
          <p:spPr>
            <a:xfrm>
              <a:off x="6904625" y="5247514"/>
              <a:ext cx="1324263"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E0A1B1BA-51F8-5E46-BA35-034D91BED065}"/>
                </a:ext>
              </a:extLst>
            </p:cNvPr>
            <p:cNvCxnSpPr>
              <a:cxnSpLocks/>
            </p:cNvCxnSpPr>
            <p:nvPr/>
          </p:nvCxnSpPr>
          <p:spPr>
            <a:xfrm>
              <a:off x="6904625" y="6155594"/>
              <a:ext cx="1324263"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30865B58-3EF6-9446-BBC4-6A281D226EE9}"/>
              </a:ext>
            </a:extLst>
          </p:cNvPr>
          <p:cNvSpPr>
            <a:spLocks noGrp="1"/>
          </p:cNvSpPr>
          <p:nvPr>
            <p:ph type="title"/>
          </p:nvPr>
        </p:nvSpPr>
        <p:spPr>
          <a:xfrm>
            <a:off x="271461" y="-167772"/>
            <a:ext cx="10515600" cy="1325563"/>
          </a:xfrm>
        </p:spPr>
        <p:txBody>
          <a:bodyPr/>
          <a:lstStyle/>
          <a:p>
            <a:r>
              <a:rPr lang="en-US" dirty="0"/>
              <a:t>Consider three consecutive hours</a:t>
            </a:r>
          </a:p>
        </p:txBody>
      </p:sp>
      <p:sp>
        <p:nvSpPr>
          <p:cNvPr id="4" name="TextBox 3">
            <a:extLst>
              <a:ext uri="{FF2B5EF4-FFF2-40B4-BE49-F238E27FC236}">
                <a16:creationId xmlns:a16="http://schemas.microsoft.com/office/drawing/2014/main" id="{7DDC3C5D-2619-9847-A20C-EBD4ED0D8123}"/>
              </a:ext>
            </a:extLst>
          </p:cNvPr>
          <p:cNvSpPr txBox="1"/>
          <p:nvPr/>
        </p:nvSpPr>
        <p:spPr>
          <a:xfrm>
            <a:off x="956520" y="1032006"/>
            <a:ext cx="907621" cy="523220"/>
          </a:xfrm>
          <a:prstGeom prst="rect">
            <a:avLst/>
          </a:prstGeom>
          <a:noFill/>
        </p:spPr>
        <p:txBody>
          <a:bodyPr wrap="none" rtlCol="0">
            <a:spAutoFit/>
          </a:bodyPr>
          <a:lstStyle/>
          <a:p>
            <a:r>
              <a:rPr lang="en-US" sz="2800" dirty="0"/>
              <a:t>9 am</a:t>
            </a:r>
          </a:p>
        </p:txBody>
      </p:sp>
      <p:sp>
        <p:nvSpPr>
          <p:cNvPr id="5" name="TextBox 4">
            <a:extLst>
              <a:ext uri="{FF2B5EF4-FFF2-40B4-BE49-F238E27FC236}">
                <a16:creationId xmlns:a16="http://schemas.microsoft.com/office/drawing/2014/main" id="{ADDA81BF-162B-A048-8C72-2FFC0EF19ED4}"/>
              </a:ext>
            </a:extLst>
          </p:cNvPr>
          <p:cNvSpPr txBox="1"/>
          <p:nvPr/>
        </p:nvSpPr>
        <p:spPr>
          <a:xfrm>
            <a:off x="2948201" y="1012260"/>
            <a:ext cx="1090363" cy="523220"/>
          </a:xfrm>
          <a:prstGeom prst="rect">
            <a:avLst/>
          </a:prstGeom>
          <a:noFill/>
        </p:spPr>
        <p:txBody>
          <a:bodyPr wrap="none" rtlCol="0">
            <a:spAutoFit/>
          </a:bodyPr>
          <a:lstStyle/>
          <a:p>
            <a:r>
              <a:rPr lang="en-US" sz="2800" dirty="0"/>
              <a:t>10 am</a:t>
            </a:r>
          </a:p>
        </p:txBody>
      </p:sp>
      <p:pic>
        <p:nvPicPr>
          <p:cNvPr id="6" name="Picture 5" descr="A screenshot of a computer screen&#13;&#10;&#13;&#10;Description automatically generated">
            <a:extLst>
              <a:ext uri="{FF2B5EF4-FFF2-40B4-BE49-F238E27FC236}">
                <a16:creationId xmlns:a16="http://schemas.microsoft.com/office/drawing/2014/main" id="{B3E1D9C1-95E4-6146-B2D1-2CD6C13571C9}"/>
              </a:ext>
            </a:extLst>
          </p:cNvPr>
          <p:cNvPicPr>
            <a:picLocks noChangeAspect="1"/>
          </p:cNvPicPr>
          <p:nvPr/>
        </p:nvPicPr>
        <p:blipFill rotWithShape="1">
          <a:blip r:embed="rId2"/>
          <a:srcRect l="20087" t="13680" r="39969" b="48027"/>
          <a:stretch/>
        </p:blipFill>
        <p:spPr>
          <a:xfrm>
            <a:off x="1016451" y="1715715"/>
            <a:ext cx="790540" cy="584704"/>
          </a:xfrm>
          <a:prstGeom prst="rect">
            <a:avLst/>
          </a:prstGeom>
        </p:spPr>
      </p:pic>
      <p:grpSp>
        <p:nvGrpSpPr>
          <p:cNvPr id="10" name="Group 9">
            <a:extLst>
              <a:ext uri="{FF2B5EF4-FFF2-40B4-BE49-F238E27FC236}">
                <a16:creationId xmlns:a16="http://schemas.microsoft.com/office/drawing/2014/main" id="{E6DF024F-FC40-B44B-A64B-82D4E1AD2DC7}"/>
              </a:ext>
            </a:extLst>
          </p:cNvPr>
          <p:cNvGrpSpPr/>
          <p:nvPr/>
        </p:nvGrpSpPr>
        <p:grpSpPr>
          <a:xfrm>
            <a:off x="3166633" y="1304478"/>
            <a:ext cx="790540" cy="1033345"/>
            <a:chOff x="8271767" y="1842347"/>
            <a:chExt cx="1662014" cy="1351131"/>
          </a:xfrm>
        </p:grpSpPr>
        <p:pic>
          <p:nvPicPr>
            <p:cNvPr id="11" name="Picture 10" descr="A screenshot of a computer screen&#13;&#10;&#13;&#10;Description automatically generated">
              <a:extLst>
                <a:ext uri="{FF2B5EF4-FFF2-40B4-BE49-F238E27FC236}">
                  <a16:creationId xmlns:a16="http://schemas.microsoft.com/office/drawing/2014/main" id="{D2FD3CE6-4E5B-7641-AF8F-B6D18A53F6D2}"/>
                </a:ext>
              </a:extLst>
            </p:cNvPr>
            <p:cNvPicPr>
              <a:picLocks noChangeAspect="1"/>
            </p:cNvPicPr>
            <p:nvPr/>
          </p:nvPicPr>
          <p:blipFill rotWithShape="1">
            <a:blip r:embed="rId2"/>
            <a:srcRect l="39422" t="54617" r="36634" b="21904"/>
            <a:stretch/>
          </p:blipFill>
          <p:spPr>
            <a:xfrm>
              <a:off x="8271767" y="2345033"/>
              <a:ext cx="1662014" cy="848445"/>
            </a:xfrm>
            <a:prstGeom prst="rect">
              <a:avLst/>
            </a:prstGeom>
          </p:spPr>
        </p:pic>
        <p:sp>
          <p:nvSpPr>
            <p:cNvPr id="12" name="TextBox 11">
              <a:extLst>
                <a:ext uri="{FF2B5EF4-FFF2-40B4-BE49-F238E27FC236}">
                  <a16:creationId xmlns:a16="http://schemas.microsoft.com/office/drawing/2014/main" id="{A4480FC0-8B31-9044-803B-9AB7C27B7BAA}"/>
                </a:ext>
              </a:extLst>
            </p:cNvPr>
            <p:cNvSpPr txBox="1"/>
            <p:nvPr/>
          </p:nvSpPr>
          <p:spPr>
            <a:xfrm>
              <a:off x="8274114" y="1842347"/>
              <a:ext cx="291040" cy="499768"/>
            </a:xfrm>
            <a:prstGeom prst="rect">
              <a:avLst/>
            </a:prstGeom>
            <a:noFill/>
          </p:spPr>
          <p:txBody>
            <a:bodyPr wrap="none" rtlCol="0">
              <a:spAutoFit/>
            </a:bodyPr>
            <a:lstStyle/>
            <a:p>
              <a:endParaRPr lang="en-US" dirty="0"/>
            </a:p>
          </p:txBody>
        </p:sp>
      </p:grpSp>
      <p:pic>
        <p:nvPicPr>
          <p:cNvPr id="28" name="Picture 27" descr="A screenshot of a computer screen&#13;&#10;&#13;&#10;Description automatically generated">
            <a:extLst>
              <a:ext uri="{FF2B5EF4-FFF2-40B4-BE49-F238E27FC236}">
                <a16:creationId xmlns:a16="http://schemas.microsoft.com/office/drawing/2014/main" id="{2C60C944-BD3A-7840-BF6B-08940E1D488B}"/>
              </a:ext>
            </a:extLst>
          </p:cNvPr>
          <p:cNvPicPr>
            <a:picLocks noChangeAspect="1"/>
          </p:cNvPicPr>
          <p:nvPr/>
        </p:nvPicPr>
        <p:blipFill rotWithShape="1">
          <a:blip r:embed="rId2"/>
          <a:srcRect l="20087" t="13680" r="39969" b="48027"/>
          <a:stretch/>
        </p:blipFill>
        <p:spPr>
          <a:xfrm>
            <a:off x="5117271" y="1756321"/>
            <a:ext cx="790540" cy="584704"/>
          </a:xfrm>
          <a:prstGeom prst="rect">
            <a:avLst/>
          </a:prstGeom>
        </p:spPr>
      </p:pic>
      <p:sp>
        <p:nvSpPr>
          <p:cNvPr id="29" name="TextBox 28">
            <a:extLst>
              <a:ext uri="{FF2B5EF4-FFF2-40B4-BE49-F238E27FC236}">
                <a16:creationId xmlns:a16="http://schemas.microsoft.com/office/drawing/2014/main" id="{80E8F2D8-9EEF-EA4B-B0C2-606BB8D95AED}"/>
              </a:ext>
            </a:extLst>
          </p:cNvPr>
          <p:cNvSpPr txBox="1"/>
          <p:nvPr/>
        </p:nvSpPr>
        <p:spPr>
          <a:xfrm>
            <a:off x="4967360" y="1012260"/>
            <a:ext cx="1090363" cy="523220"/>
          </a:xfrm>
          <a:prstGeom prst="rect">
            <a:avLst/>
          </a:prstGeom>
          <a:noFill/>
        </p:spPr>
        <p:txBody>
          <a:bodyPr wrap="none" rtlCol="0">
            <a:spAutoFit/>
          </a:bodyPr>
          <a:lstStyle/>
          <a:p>
            <a:r>
              <a:rPr lang="en-US" sz="2800" dirty="0"/>
              <a:t>11 am</a:t>
            </a:r>
          </a:p>
        </p:txBody>
      </p:sp>
      <p:grpSp>
        <p:nvGrpSpPr>
          <p:cNvPr id="42" name="Group 41">
            <a:extLst>
              <a:ext uri="{FF2B5EF4-FFF2-40B4-BE49-F238E27FC236}">
                <a16:creationId xmlns:a16="http://schemas.microsoft.com/office/drawing/2014/main" id="{7466EDEA-8278-2B44-B994-699EA6B4AD5A}"/>
              </a:ext>
            </a:extLst>
          </p:cNvPr>
          <p:cNvGrpSpPr/>
          <p:nvPr/>
        </p:nvGrpSpPr>
        <p:grpSpPr>
          <a:xfrm>
            <a:off x="757837" y="2746402"/>
            <a:ext cx="5438417" cy="3692498"/>
            <a:chOff x="2955191" y="2975002"/>
            <a:chExt cx="5927169" cy="3688995"/>
          </a:xfrm>
        </p:grpSpPr>
        <p:pic>
          <p:nvPicPr>
            <p:cNvPr id="13" name="Picture 12" descr="A screenshot of a computer&#13;&#10;&#13;&#10;Description automatically generated">
              <a:extLst>
                <a:ext uri="{FF2B5EF4-FFF2-40B4-BE49-F238E27FC236}">
                  <a16:creationId xmlns:a16="http://schemas.microsoft.com/office/drawing/2014/main" id="{95CEAE55-BF22-2340-B356-172461AB855F}"/>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5391606" y="3816452"/>
              <a:ext cx="1237131" cy="891729"/>
            </a:xfrm>
            <a:prstGeom prst="rect">
              <a:avLst/>
            </a:prstGeom>
          </p:spPr>
        </p:pic>
        <p:pic>
          <p:nvPicPr>
            <p:cNvPr id="14" name="Picture 13" descr="A screenshot of a computer&#13;&#10;&#13;&#10;Description automatically generated">
              <a:extLst>
                <a:ext uri="{FF2B5EF4-FFF2-40B4-BE49-F238E27FC236}">
                  <a16:creationId xmlns:a16="http://schemas.microsoft.com/office/drawing/2014/main" id="{CBF92C5D-4BF6-894F-BDC2-19AA9DE33955}"/>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2955191" y="2975002"/>
              <a:ext cx="1335534" cy="841450"/>
            </a:xfrm>
            <a:prstGeom prst="rect">
              <a:avLst/>
            </a:prstGeom>
          </p:spPr>
        </p:pic>
        <p:pic>
          <p:nvPicPr>
            <p:cNvPr id="15" name="Picture 14" descr="A screenshot of a computer&#13;&#10;&#13;&#10;Description automatically generated">
              <a:extLst>
                <a:ext uri="{FF2B5EF4-FFF2-40B4-BE49-F238E27FC236}">
                  <a16:creationId xmlns:a16="http://schemas.microsoft.com/office/drawing/2014/main" id="{102CC487-C7E6-0D40-8AF8-B0B82A47EF50}"/>
                </a:ext>
              </a:extLst>
            </p:cNvPr>
            <p:cNvPicPr>
              <a:picLocks noChangeAspect="1"/>
            </p:cNvPicPr>
            <p:nvPr/>
          </p:nvPicPr>
          <p:blipFill rotWithShape="1">
            <a:blip r:embed="rId4">
              <a:extLst>
                <a:ext uri="{BEBA8EAE-BF5A-486C-A8C5-ECC9F3942E4B}">
                  <a14:imgProps xmlns:a14="http://schemas.microsoft.com/office/drawing/2010/main">
                    <a14:imgLayer r:embed="rId6">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2955191" y="3866731"/>
              <a:ext cx="1335534" cy="841450"/>
            </a:xfrm>
            <a:prstGeom prst="rect">
              <a:avLst/>
            </a:prstGeom>
          </p:spPr>
        </p:pic>
        <p:pic>
          <p:nvPicPr>
            <p:cNvPr id="16" name="Picture 15" descr="A screenshot of a computer&#13;&#10;&#13;&#10;Description automatically generated">
              <a:extLst>
                <a:ext uri="{FF2B5EF4-FFF2-40B4-BE49-F238E27FC236}">
                  <a16:creationId xmlns:a16="http://schemas.microsoft.com/office/drawing/2014/main" id="{6753B1B8-0CFF-FE44-B096-3A54F864C671}"/>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5391606" y="5772268"/>
              <a:ext cx="1237131" cy="891729"/>
            </a:xfrm>
            <a:prstGeom prst="rect">
              <a:avLst/>
            </a:prstGeom>
          </p:spPr>
        </p:pic>
        <p:pic>
          <p:nvPicPr>
            <p:cNvPr id="17" name="Picture 16" descr="A screenshot of a computer&#13;&#10;&#13;&#10;Description automatically generated">
              <a:extLst>
                <a:ext uri="{FF2B5EF4-FFF2-40B4-BE49-F238E27FC236}">
                  <a16:creationId xmlns:a16="http://schemas.microsoft.com/office/drawing/2014/main" id="{7E63F4DB-2A26-DE49-990C-37AD1B3DAA77}"/>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3004393" y="4880539"/>
              <a:ext cx="1237131" cy="891729"/>
            </a:xfrm>
            <a:prstGeom prst="rect">
              <a:avLst/>
            </a:prstGeom>
          </p:spPr>
        </p:pic>
        <p:pic>
          <p:nvPicPr>
            <p:cNvPr id="18" name="Picture 17" descr="A screenshot of a computer&#13;&#10;&#13;&#10;Description automatically generated">
              <a:extLst>
                <a:ext uri="{FF2B5EF4-FFF2-40B4-BE49-F238E27FC236}">
                  <a16:creationId xmlns:a16="http://schemas.microsoft.com/office/drawing/2014/main" id="{EEAC0F54-F4EE-7F47-9438-DD9B2A06FF96}"/>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3004393" y="5772268"/>
              <a:ext cx="1237131" cy="891729"/>
            </a:xfrm>
            <a:prstGeom prst="rect">
              <a:avLst/>
            </a:prstGeom>
          </p:spPr>
        </p:pic>
        <p:pic>
          <p:nvPicPr>
            <p:cNvPr id="19" name="Picture 18" descr="A screenshot of a computer&#13;&#10;&#13;&#10;Description automatically generated">
              <a:extLst>
                <a:ext uri="{FF2B5EF4-FFF2-40B4-BE49-F238E27FC236}">
                  <a16:creationId xmlns:a16="http://schemas.microsoft.com/office/drawing/2014/main" id="{BFC3B665-D0FC-8B4B-9550-51BB47034692}"/>
                </a:ext>
              </a:extLst>
            </p:cNvPr>
            <p:cNvPicPr>
              <a:picLocks noChangeAspect="1"/>
            </p:cNvPicPr>
            <p:nvPr/>
          </p:nvPicPr>
          <p:blipFill rotWithShape="1">
            <a:blip r:embed="rId4">
              <a:extLst>
                <a:ext uri="{BEBA8EAE-BF5A-486C-A8C5-ECC9F3942E4B}">
                  <a14:imgProps xmlns:a14="http://schemas.microsoft.com/office/drawing/2010/main">
                    <a14:imgLayer r:embed="rId7">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5342404" y="4930818"/>
              <a:ext cx="1335534" cy="841450"/>
            </a:xfrm>
            <a:prstGeom prst="rect">
              <a:avLst/>
            </a:prstGeom>
          </p:spPr>
        </p:pic>
        <p:pic>
          <p:nvPicPr>
            <p:cNvPr id="20" name="Picture 19" descr="A screenshot of a computer&#13;&#10;&#13;&#10;Description automatically generated">
              <a:extLst>
                <a:ext uri="{FF2B5EF4-FFF2-40B4-BE49-F238E27FC236}">
                  <a16:creationId xmlns:a16="http://schemas.microsoft.com/office/drawing/2014/main" id="{F2EF4775-D64B-5F4D-B147-BA9D4769B66E}"/>
                </a:ext>
              </a:extLst>
            </p:cNvPr>
            <p:cNvPicPr>
              <a:picLocks noChangeAspect="1"/>
            </p:cNvPicPr>
            <p:nvPr/>
          </p:nvPicPr>
          <p:blipFill rotWithShape="1">
            <a:blip r:embed="rId4">
              <a:extLst>
                <a:ext uri="{BEBA8EAE-BF5A-486C-A8C5-ECC9F3942E4B}">
                  <a14:imgProps xmlns:a14="http://schemas.microsoft.com/office/drawing/2010/main">
                    <a14:imgLayer r:embed="rId8">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5342404" y="2975002"/>
              <a:ext cx="1335534" cy="841450"/>
            </a:xfrm>
            <a:prstGeom prst="rect">
              <a:avLst/>
            </a:prstGeom>
          </p:spPr>
        </p:pic>
        <p:pic>
          <p:nvPicPr>
            <p:cNvPr id="30" name="Picture 29" descr="A screenshot of a computer&#13;&#10;&#13;&#10;Description automatically generated">
              <a:extLst>
                <a:ext uri="{FF2B5EF4-FFF2-40B4-BE49-F238E27FC236}">
                  <a16:creationId xmlns:a16="http://schemas.microsoft.com/office/drawing/2014/main" id="{E76D4BD1-6DFC-C346-8A67-9D16226A00DB}"/>
                </a:ext>
              </a:extLst>
            </p:cNvPr>
            <p:cNvPicPr>
              <a:picLocks noChangeAspect="1"/>
            </p:cNvPicPr>
            <p:nvPr/>
          </p:nvPicPr>
          <p:blipFill rotWithShape="1">
            <a:blip r:embed="rId4">
              <a:extLst>
                <a:ext uri="{BEBA8EAE-BF5A-486C-A8C5-ECC9F3942E4B}">
                  <a14:imgProps xmlns:a14="http://schemas.microsoft.com/office/drawing/2010/main">
                    <a14:imgLayer r:embed="rId9">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7546825" y="2975002"/>
              <a:ext cx="1335535" cy="841450"/>
            </a:xfrm>
            <a:prstGeom prst="rect">
              <a:avLst/>
            </a:prstGeom>
          </p:spPr>
        </p:pic>
        <p:pic>
          <p:nvPicPr>
            <p:cNvPr id="32" name="Picture 31" descr="A screenshot of a computer&#13;&#10;&#13;&#10;Description automatically generated">
              <a:extLst>
                <a:ext uri="{FF2B5EF4-FFF2-40B4-BE49-F238E27FC236}">
                  <a16:creationId xmlns:a16="http://schemas.microsoft.com/office/drawing/2014/main" id="{BE35A128-FDED-C64A-8137-B25F86A94357}"/>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7546825" y="3780547"/>
              <a:ext cx="1335535" cy="841450"/>
            </a:xfrm>
            <a:prstGeom prst="rect">
              <a:avLst/>
            </a:prstGeom>
          </p:spPr>
        </p:pic>
        <p:pic>
          <p:nvPicPr>
            <p:cNvPr id="34" name="Picture 33" descr="A screenshot of a computer&#13;&#10;&#13;&#10;Description automatically generated">
              <a:extLst>
                <a:ext uri="{FF2B5EF4-FFF2-40B4-BE49-F238E27FC236}">
                  <a16:creationId xmlns:a16="http://schemas.microsoft.com/office/drawing/2014/main" id="{7C40A9D7-05B9-7541-A75B-720BE880E390}"/>
                </a:ext>
              </a:extLst>
            </p:cNvPr>
            <p:cNvPicPr>
              <a:picLocks noChangeAspect="1"/>
            </p:cNvPicPr>
            <p:nvPr/>
          </p:nvPicPr>
          <p:blipFill rotWithShape="1">
            <a:blip r:embed="rId4">
              <a:extLst>
                <a:ext uri="{BEBA8EAE-BF5A-486C-A8C5-ECC9F3942E4B}">
                  <a14:imgProps xmlns:a14="http://schemas.microsoft.com/office/drawing/2010/main">
                    <a14:imgLayer r:embed="rId10">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7522979" y="4826789"/>
              <a:ext cx="1335535" cy="841450"/>
            </a:xfrm>
            <a:prstGeom prst="rect">
              <a:avLst/>
            </a:prstGeom>
          </p:spPr>
        </p:pic>
        <p:pic>
          <p:nvPicPr>
            <p:cNvPr id="36" name="Picture 35" descr="A screenshot of a computer&#13;&#10;&#13;&#10;Description automatically generated">
              <a:extLst>
                <a:ext uri="{FF2B5EF4-FFF2-40B4-BE49-F238E27FC236}">
                  <a16:creationId xmlns:a16="http://schemas.microsoft.com/office/drawing/2014/main" id="{CC3F7197-A917-C148-8642-50FEE372C98D}"/>
                </a:ext>
              </a:extLst>
            </p:cNvPr>
            <p:cNvPicPr>
              <a:picLocks noChangeAspect="1"/>
            </p:cNvPicPr>
            <p:nvPr/>
          </p:nvPicPr>
          <p:blipFill rotWithShape="1">
            <a:blip r:embed="rId4">
              <a:extLst>
                <a:ext uri="{BEBA8EAE-BF5A-486C-A8C5-ECC9F3942E4B}">
                  <a14:imgProps xmlns:a14="http://schemas.microsoft.com/office/drawing/2010/main">
                    <a14:imgLayer r:embed="rId11">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7522979" y="5734869"/>
              <a:ext cx="1335535" cy="841450"/>
            </a:xfrm>
            <a:prstGeom prst="rect">
              <a:avLst/>
            </a:prstGeom>
          </p:spPr>
        </p:pic>
      </p:grpSp>
      <p:grpSp>
        <p:nvGrpSpPr>
          <p:cNvPr id="43" name="Group 42">
            <a:extLst>
              <a:ext uri="{FF2B5EF4-FFF2-40B4-BE49-F238E27FC236}">
                <a16:creationId xmlns:a16="http://schemas.microsoft.com/office/drawing/2014/main" id="{65E713BA-5DC1-2D46-B3A5-A47A7BBD7C0B}"/>
              </a:ext>
            </a:extLst>
          </p:cNvPr>
          <p:cNvGrpSpPr/>
          <p:nvPr/>
        </p:nvGrpSpPr>
        <p:grpSpPr>
          <a:xfrm>
            <a:off x="7924308" y="3150953"/>
            <a:ext cx="3093723" cy="2817521"/>
            <a:chOff x="4204998" y="3395727"/>
            <a:chExt cx="4023890" cy="2817521"/>
          </a:xfrm>
        </p:grpSpPr>
        <p:cxnSp>
          <p:nvCxnSpPr>
            <p:cNvPr id="44" name="Straight Arrow Connector 43">
              <a:extLst>
                <a:ext uri="{FF2B5EF4-FFF2-40B4-BE49-F238E27FC236}">
                  <a16:creationId xmlns:a16="http://schemas.microsoft.com/office/drawing/2014/main" id="{538179C2-5535-F543-A8A6-8A9E108EF652}"/>
                </a:ext>
              </a:extLst>
            </p:cNvPr>
            <p:cNvCxnSpPr>
              <a:cxnSpLocks/>
            </p:cNvCxnSpPr>
            <p:nvPr/>
          </p:nvCxnSpPr>
          <p:spPr>
            <a:xfrm>
              <a:off x="4204999" y="3395727"/>
              <a:ext cx="1324263"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545C3270-F889-524B-8436-60B1A91A9421}"/>
                </a:ext>
              </a:extLst>
            </p:cNvPr>
            <p:cNvCxnSpPr>
              <a:cxnSpLocks/>
            </p:cNvCxnSpPr>
            <p:nvPr/>
          </p:nvCxnSpPr>
          <p:spPr>
            <a:xfrm>
              <a:off x="4204998" y="4205166"/>
              <a:ext cx="1324263"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592203DB-4CF2-9C48-896C-8E98CF1A882A}"/>
                </a:ext>
              </a:extLst>
            </p:cNvPr>
            <p:cNvCxnSpPr>
              <a:cxnSpLocks/>
            </p:cNvCxnSpPr>
            <p:nvPr/>
          </p:nvCxnSpPr>
          <p:spPr>
            <a:xfrm>
              <a:off x="4204998" y="5233866"/>
              <a:ext cx="1324263"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D086DB2D-6F20-9C4E-A6DC-89C480FF4048}"/>
                </a:ext>
              </a:extLst>
            </p:cNvPr>
            <p:cNvCxnSpPr>
              <a:cxnSpLocks/>
            </p:cNvCxnSpPr>
            <p:nvPr/>
          </p:nvCxnSpPr>
          <p:spPr>
            <a:xfrm>
              <a:off x="4254201" y="6213248"/>
              <a:ext cx="1324263"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79E97398-B959-3D41-96BD-71C67493CD36}"/>
                </a:ext>
              </a:extLst>
            </p:cNvPr>
            <p:cNvCxnSpPr>
              <a:cxnSpLocks/>
            </p:cNvCxnSpPr>
            <p:nvPr/>
          </p:nvCxnSpPr>
          <p:spPr>
            <a:xfrm>
              <a:off x="6824662" y="3395727"/>
              <a:ext cx="1324263"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8340FFB0-0DA3-4443-89F2-B955A1B93EFB}"/>
                </a:ext>
              </a:extLst>
            </p:cNvPr>
            <p:cNvCxnSpPr>
              <a:cxnSpLocks/>
            </p:cNvCxnSpPr>
            <p:nvPr/>
          </p:nvCxnSpPr>
          <p:spPr>
            <a:xfrm>
              <a:off x="6824662" y="4201272"/>
              <a:ext cx="1324263"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AEACA51E-F822-394C-B3A1-173E0BDDE470}"/>
                </a:ext>
              </a:extLst>
            </p:cNvPr>
            <p:cNvCxnSpPr>
              <a:cxnSpLocks/>
            </p:cNvCxnSpPr>
            <p:nvPr/>
          </p:nvCxnSpPr>
          <p:spPr>
            <a:xfrm>
              <a:off x="6904625" y="5247514"/>
              <a:ext cx="1324263"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2C8A362F-3D46-2F44-B1CA-3A128C93EA86}"/>
                </a:ext>
              </a:extLst>
            </p:cNvPr>
            <p:cNvCxnSpPr>
              <a:cxnSpLocks/>
            </p:cNvCxnSpPr>
            <p:nvPr/>
          </p:nvCxnSpPr>
          <p:spPr>
            <a:xfrm>
              <a:off x="6904625" y="6155594"/>
              <a:ext cx="1324263"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2" name="Group 51">
            <a:extLst>
              <a:ext uri="{FF2B5EF4-FFF2-40B4-BE49-F238E27FC236}">
                <a16:creationId xmlns:a16="http://schemas.microsoft.com/office/drawing/2014/main" id="{9F1113DD-2988-7C4A-BEFA-E7D021D98D24}"/>
              </a:ext>
            </a:extLst>
          </p:cNvPr>
          <p:cNvGrpSpPr/>
          <p:nvPr/>
        </p:nvGrpSpPr>
        <p:grpSpPr>
          <a:xfrm>
            <a:off x="6693551" y="2730228"/>
            <a:ext cx="3415771" cy="3692498"/>
            <a:chOff x="2955191" y="2975002"/>
            <a:chExt cx="3722747" cy="3688995"/>
          </a:xfrm>
        </p:grpSpPr>
        <p:pic>
          <p:nvPicPr>
            <p:cNvPr id="53" name="Picture 52" descr="A screenshot of a computer&#13;&#10;&#13;&#10;Description automatically generated">
              <a:extLst>
                <a:ext uri="{FF2B5EF4-FFF2-40B4-BE49-F238E27FC236}">
                  <a16:creationId xmlns:a16="http://schemas.microsoft.com/office/drawing/2014/main" id="{6B3918E0-6C31-9148-B8DC-C4E2BD15CD05}"/>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5391606" y="3816452"/>
              <a:ext cx="1237131" cy="891729"/>
            </a:xfrm>
            <a:prstGeom prst="rect">
              <a:avLst/>
            </a:prstGeom>
          </p:spPr>
        </p:pic>
        <p:pic>
          <p:nvPicPr>
            <p:cNvPr id="54" name="Picture 53" descr="A screenshot of a computer&#13;&#10;&#13;&#10;Description automatically generated">
              <a:extLst>
                <a:ext uri="{FF2B5EF4-FFF2-40B4-BE49-F238E27FC236}">
                  <a16:creationId xmlns:a16="http://schemas.microsoft.com/office/drawing/2014/main" id="{1C9D1432-F3D8-E048-A722-598AB0C046BD}"/>
                </a:ext>
              </a:extLst>
            </p:cNvPr>
            <p:cNvPicPr>
              <a:picLocks noChangeAspect="1"/>
            </p:cNvPicPr>
            <p:nvPr/>
          </p:nvPicPr>
          <p:blipFill rotWithShape="1">
            <a:blip r:embed="rId4">
              <a:extLst>
                <a:ext uri="{BEBA8EAE-BF5A-486C-A8C5-ECC9F3942E4B}">
                  <a14:imgProps xmlns:a14="http://schemas.microsoft.com/office/drawing/2010/main">
                    <a14:imgLayer r:embed="rId12">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2955191" y="2975002"/>
              <a:ext cx="1335534" cy="841450"/>
            </a:xfrm>
            <a:prstGeom prst="rect">
              <a:avLst/>
            </a:prstGeom>
          </p:spPr>
        </p:pic>
        <p:pic>
          <p:nvPicPr>
            <p:cNvPr id="55" name="Picture 54" descr="A screenshot of a computer&#13;&#10;&#13;&#10;Description automatically generated">
              <a:extLst>
                <a:ext uri="{FF2B5EF4-FFF2-40B4-BE49-F238E27FC236}">
                  <a16:creationId xmlns:a16="http://schemas.microsoft.com/office/drawing/2014/main" id="{9BA7F25B-D0B5-AD4C-8DF1-4258E29E617B}"/>
                </a:ext>
              </a:extLst>
            </p:cNvPr>
            <p:cNvPicPr>
              <a:picLocks noChangeAspect="1"/>
            </p:cNvPicPr>
            <p:nvPr/>
          </p:nvPicPr>
          <p:blipFill rotWithShape="1">
            <a:blip r:embed="rId4">
              <a:extLst>
                <a:ext uri="{BEBA8EAE-BF5A-486C-A8C5-ECC9F3942E4B}">
                  <a14:imgProps xmlns:a14="http://schemas.microsoft.com/office/drawing/2010/main">
                    <a14:imgLayer r:embed="rId13">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2955191" y="3866731"/>
              <a:ext cx="1335534" cy="841450"/>
            </a:xfrm>
            <a:prstGeom prst="rect">
              <a:avLst/>
            </a:prstGeom>
          </p:spPr>
        </p:pic>
        <p:pic>
          <p:nvPicPr>
            <p:cNvPr id="56" name="Picture 55" descr="A screenshot of a computer&#13;&#10;&#13;&#10;Description automatically generated">
              <a:extLst>
                <a:ext uri="{FF2B5EF4-FFF2-40B4-BE49-F238E27FC236}">
                  <a16:creationId xmlns:a16="http://schemas.microsoft.com/office/drawing/2014/main" id="{650EBDD5-E2AE-334E-81F2-4CEC0074CFB2}"/>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5391606" y="5772268"/>
              <a:ext cx="1237131" cy="891729"/>
            </a:xfrm>
            <a:prstGeom prst="rect">
              <a:avLst/>
            </a:prstGeom>
          </p:spPr>
        </p:pic>
        <p:pic>
          <p:nvPicPr>
            <p:cNvPr id="57" name="Picture 56" descr="A screenshot of a computer&#13;&#10;&#13;&#10;Description automatically generated">
              <a:extLst>
                <a:ext uri="{FF2B5EF4-FFF2-40B4-BE49-F238E27FC236}">
                  <a16:creationId xmlns:a16="http://schemas.microsoft.com/office/drawing/2014/main" id="{2D7FF49D-506F-0243-84DC-133038418FFF}"/>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3004393" y="4880539"/>
              <a:ext cx="1237131" cy="891729"/>
            </a:xfrm>
            <a:prstGeom prst="rect">
              <a:avLst/>
            </a:prstGeom>
          </p:spPr>
        </p:pic>
        <p:pic>
          <p:nvPicPr>
            <p:cNvPr id="58" name="Picture 57" descr="A screenshot of a computer&#13;&#10;&#13;&#10;Description automatically generated">
              <a:extLst>
                <a:ext uri="{FF2B5EF4-FFF2-40B4-BE49-F238E27FC236}">
                  <a16:creationId xmlns:a16="http://schemas.microsoft.com/office/drawing/2014/main" id="{596F0BD7-9034-594B-8CA3-68AB6E16A885}"/>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3004393" y="5772268"/>
              <a:ext cx="1237131" cy="891729"/>
            </a:xfrm>
            <a:prstGeom prst="rect">
              <a:avLst/>
            </a:prstGeom>
          </p:spPr>
        </p:pic>
        <p:pic>
          <p:nvPicPr>
            <p:cNvPr id="59" name="Picture 58" descr="A screenshot of a computer&#13;&#10;&#13;&#10;Description automatically generated">
              <a:extLst>
                <a:ext uri="{FF2B5EF4-FFF2-40B4-BE49-F238E27FC236}">
                  <a16:creationId xmlns:a16="http://schemas.microsoft.com/office/drawing/2014/main" id="{D727F890-6B87-CF41-BBAA-57D2882EC5BB}"/>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5342404" y="4930818"/>
              <a:ext cx="1335534" cy="841450"/>
            </a:xfrm>
            <a:prstGeom prst="rect">
              <a:avLst/>
            </a:prstGeom>
          </p:spPr>
        </p:pic>
        <p:pic>
          <p:nvPicPr>
            <p:cNvPr id="60" name="Picture 59" descr="A screenshot of a computer&#13;&#10;&#13;&#10;Description automatically generated">
              <a:extLst>
                <a:ext uri="{FF2B5EF4-FFF2-40B4-BE49-F238E27FC236}">
                  <a16:creationId xmlns:a16="http://schemas.microsoft.com/office/drawing/2014/main" id="{107D531B-0720-CB4C-BF27-11F140CBE0F6}"/>
                </a:ext>
              </a:extLst>
            </p:cNvPr>
            <p:cNvPicPr>
              <a:picLocks noChangeAspect="1"/>
            </p:cNvPicPr>
            <p:nvPr/>
          </p:nvPicPr>
          <p:blipFill rotWithShape="1">
            <a:blip r:embed="rId4">
              <a:extLst>
                <a:ext uri="{BEBA8EAE-BF5A-486C-A8C5-ECC9F3942E4B}">
                  <a14:imgProps xmlns:a14="http://schemas.microsoft.com/office/drawing/2010/main">
                    <a14:imgLayer r:embed="rId14">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5342404" y="2975002"/>
              <a:ext cx="1335534" cy="841450"/>
            </a:xfrm>
            <a:prstGeom prst="rect">
              <a:avLst/>
            </a:prstGeom>
          </p:spPr>
        </p:pic>
      </p:grpSp>
      <p:sp>
        <p:nvSpPr>
          <p:cNvPr id="65" name="TextBox 64">
            <a:extLst>
              <a:ext uri="{FF2B5EF4-FFF2-40B4-BE49-F238E27FC236}">
                <a16:creationId xmlns:a16="http://schemas.microsoft.com/office/drawing/2014/main" id="{8CD0E5C0-5E45-7849-B997-579CD8C71131}"/>
              </a:ext>
            </a:extLst>
          </p:cNvPr>
          <p:cNvSpPr txBox="1"/>
          <p:nvPr/>
        </p:nvSpPr>
        <p:spPr>
          <a:xfrm>
            <a:off x="327881" y="2879752"/>
            <a:ext cx="301686" cy="369332"/>
          </a:xfrm>
          <a:prstGeom prst="rect">
            <a:avLst/>
          </a:prstGeom>
          <a:noFill/>
          <a:ln>
            <a:solidFill>
              <a:schemeClr val="tx1"/>
            </a:solidFill>
          </a:ln>
        </p:spPr>
        <p:txBody>
          <a:bodyPr wrap="none" rtlCol="0">
            <a:spAutoFit/>
          </a:bodyPr>
          <a:lstStyle/>
          <a:p>
            <a:r>
              <a:rPr lang="en-US" dirty="0"/>
              <a:t>1</a:t>
            </a:r>
          </a:p>
        </p:txBody>
      </p:sp>
      <p:sp>
        <p:nvSpPr>
          <p:cNvPr id="67" name="TextBox 66">
            <a:extLst>
              <a:ext uri="{FF2B5EF4-FFF2-40B4-BE49-F238E27FC236}">
                <a16:creationId xmlns:a16="http://schemas.microsoft.com/office/drawing/2014/main" id="{76D014F3-393A-584E-8CB6-056FEA55FAEC}"/>
              </a:ext>
            </a:extLst>
          </p:cNvPr>
          <p:cNvSpPr txBox="1"/>
          <p:nvPr/>
        </p:nvSpPr>
        <p:spPr>
          <a:xfrm>
            <a:off x="6267873" y="5688558"/>
            <a:ext cx="301686" cy="369332"/>
          </a:xfrm>
          <a:prstGeom prst="rect">
            <a:avLst/>
          </a:prstGeom>
          <a:noFill/>
          <a:ln>
            <a:solidFill>
              <a:schemeClr val="tx1"/>
            </a:solidFill>
          </a:ln>
        </p:spPr>
        <p:txBody>
          <a:bodyPr wrap="none" rtlCol="0">
            <a:spAutoFit/>
          </a:bodyPr>
          <a:lstStyle/>
          <a:p>
            <a:r>
              <a:rPr lang="en-US" dirty="0"/>
              <a:t>8</a:t>
            </a:r>
          </a:p>
        </p:txBody>
      </p:sp>
      <p:sp>
        <p:nvSpPr>
          <p:cNvPr id="68" name="TextBox 67">
            <a:extLst>
              <a:ext uri="{FF2B5EF4-FFF2-40B4-BE49-F238E27FC236}">
                <a16:creationId xmlns:a16="http://schemas.microsoft.com/office/drawing/2014/main" id="{8603F290-95E8-B14F-A18C-BB0960FA28B1}"/>
              </a:ext>
            </a:extLst>
          </p:cNvPr>
          <p:cNvSpPr txBox="1"/>
          <p:nvPr/>
        </p:nvSpPr>
        <p:spPr>
          <a:xfrm>
            <a:off x="6267873" y="4746075"/>
            <a:ext cx="301686" cy="369332"/>
          </a:xfrm>
          <a:prstGeom prst="rect">
            <a:avLst/>
          </a:prstGeom>
          <a:noFill/>
          <a:ln>
            <a:solidFill>
              <a:schemeClr val="tx1"/>
            </a:solidFill>
          </a:ln>
        </p:spPr>
        <p:txBody>
          <a:bodyPr wrap="none" rtlCol="0">
            <a:spAutoFit/>
          </a:bodyPr>
          <a:lstStyle/>
          <a:p>
            <a:r>
              <a:rPr lang="en-US" dirty="0"/>
              <a:t>7</a:t>
            </a:r>
          </a:p>
        </p:txBody>
      </p:sp>
      <p:sp>
        <p:nvSpPr>
          <p:cNvPr id="69" name="TextBox 68">
            <a:extLst>
              <a:ext uri="{FF2B5EF4-FFF2-40B4-BE49-F238E27FC236}">
                <a16:creationId xmlns:a16="http://schemas.microsoft.com/office/drawing/2014/main" id="{E2176141-B0AB-DD4B-AD52-071FE5134B83}"/>
              </a:ext>
            </a:extLst>
          </p:cNvPr>
          <p:cNvSpPr txBox="1"/>
          <p:nvPr/>
        </p:nvSpPr>
        <p:spPr>
          <a:xfrm>
            <a:off x="6267873" y="3753278"/>
            <a:ext cx="301686" cy="369332"/>
          </a:xfrm>
          <a:prstGeom prst="rect">
            <a:avLst/>
          </a:prstGeom>
          <a:noFill/>
          <a:ln>
            <a:solidFill>
              <a:schemeClr val="tx1"/>
            </a:solidFill>
          </a:ln>
        </p:spPr>
        <p:txBody>
          <a:bodyPr wrap="none" rtlCol="0">
            <a:spAutoFit/>
          </a:bodyPr>
          <a:lstStyle/>
          <a:p>
            <a:r>
              <a:rPr lang="en-US" dirty="0"/>
              <a:t>6</a:t>
            </a:r>
          </a:p>
        </p:txBody>
      </p:sp>
      <p:sp>
        <p:nvSpPr>
          <p:cNvPr id="70" name="TextBox 69">
            <a:extLst>
              <a:ext uri="{FF2B5EF4-FFF2-40B4-BE49-F238E27FC236}">
                <a16:creationId xmlns:a16="http://schemas.microsoft.com/office/drawing/2014/main" id="{006FA59B-DEAE-A143-BDA0-B9475AFCA8B4}"/>
              </a:ext>
            </a:extLst>
          </p:cNvPr>
          <p:cNvSpPr txBox="1"/>
          <p:nvPr/>
        </p:nvSpPr>
        <p:spPr>
          <a:xfrm>
            <a:off x="6267873" y="2892997"/>
            <a:ext cx="301686" cy="369332"/>
          </a:xfrm>
          <a:prstGeom prst="rect">
            <a:avLst/>
          </a:prstGeom>
          <a:noFill/>
          <a:ln>
            <a:solidFill>
              <a:schemeClr val="tx1"/>
            </a:solidFill>
          </a:ln>
        </p:spPr>
        <p:txBody>
          <a:bodyPr wrap="none" rtlCol="0">
            <a:spAutoFit/>
          </a:bodyPr>
          <a:lstStyle/>
          <a:p>
            <a:r>
              <a:rPr lang="en-US" dirty="0"/>
              <a:t>5</a:t>
            </a:r>
          </a:p>
        </p:txBody>
      </p:sp>
      <p:sp>
        <p:nvSpPr>
          <p:cNvPr id="71" name="TextBox 70">
            <a:extLst>
              <a:ext uri="{FF2B5EF4-FFF2-40B4-BE49-F238E27FC236}">
                <a16:creationId xmlns:a16="http://schemas.microsoft.com/office/drawing/2014/main" id="{AD95B842-1673-0B42-B22A-3D27A90FE28F}"/>
              </a:ext>
            </a:extLst>
          </p:cNvPr>
          <p:cNvSpPr txBox="1"/>
          <p:nvPr/>
        </p:nvSpPr>
        <p:spPr>
          <a:xfrm>
            <a:off x="327881" y="3811577"/>
            <a:ext cx="301686" cy="369332"/>
          </a:xfrm>
          <a:prstGeom prst="rect">
            <a:avLst/>
          </a:prstGeom>
          <a:noFill/>
          <a:ln>
            <a:solidFill>
              <a:schemeClr val="tx1"/>
            </a:solidFill>
          </a:ln>
        </p:spPr>
        <p:txBody>
          <a:bodyPr wrap="none" rtlCol="0">
            <a:spAutoFit/>
          </a:bodyPr>
          <a:lstStyle/>
          <a:p>
            <a:r>
              <a:rPr lang="en-US" dirty="0"/>
              <a:t>2</a:t>
            </a:r>
          </a:p>
        </p:txBody>
      </p:sp>
      <p:sp>
        <p:nvSpPr>
          <p:cNvPr id="72" name="TextBox 71">
            <a:extLst>
              <a:ext uri="{FF2B5EF4-FFF2-40B4-BE49-F238E27FC236}">
                <a16:creationId xmlns:a16="http://schemas.microsoft.com/office/drawing/2014/main" id="{D673D8DA-1B36-9D43-B9F1-5D053022F732}"/>
              </a:ext>
            </a:extLst>
          </p:cNvPr>
          <p:cNvSpPr txBox="1"/>
          <p:nvPr/>
        </p:nvSpPr>
        <p:spPr>
          <a:xfrm>
            <a:off x="327881" y="4764697"/>
            <a:ext cx="301686" cy="369332"/>
          </a:xfrm>
          <a:prstGeom prst="rect">
            <a:avLst/>
          </a:prstGeom>
          <a:noFill/>
          <a:ln>
            <a:solidFill>
              <a:schemeClr val="tx1"/>
            </a:solidFill>
          </a:ln>
        </p:spPr>
        <p:txBody>
          <a:bodyPr wrap="none" rtlCol="0">
            <a:spAutoFit/>
          </a:bodyPr>
          <a:lstStyle/>
          <a:p>
            <a:r>
              <a:rPr lang="en-US" dirty="0"/>
              <a:t>3</a:t>
            </a:r>
          </a:p>
        </p:txBody>
      </p:sp>
      <p:sp>
        <p:nvSpPr>
          <p:cNvPr id="73" name="TextBox 72">
            <a:extLst>
              <a:ext uri="{FF2B5EF4-FFF2-40B4-BE49-F238E27FC236}">
                <a16:creationId xmlns:a16="http://schemas.microsoft.com/office/drawing/2014/main" id="{F8E0D92E-AA66-C14C-990F-A923C9E12998}"/>
              </a:ext>
            </a:extLst>
          </p:cNvPr>
          <p:cNvSpPr txBox="1"/>
          <p:nvPr/>
        </p:nvSpPr>
        <p:spPr>
          <a:xfrm>
            <a:off x="327881" y="5696522"/>
            <a:ext cx="301686" cy="369332"/>
          </a:xfrm>
          <a:prstGeom prst="rect">
            <a:avLst/>
          </a:prstGeom>
          <a:noFill/>
          <a:ln>
            <a:solidFill>
              <a:schemeClr val="tx1"/>
            </a:solidFill>
          </a:ln>
        </p:spPr>
        <p:txBody>
          <a:bodyPr wrap="none" rtlCol="0">
            <a:spAutoFit/>
          </a:bodyPr>
          <a:lstStyle/>
          <a:p>
            <a:r>
              <a:rPr lang="en-US" dirty="0"/>
              <a:t>4</a:t>
            </a:r>
          </a:p>
        </p:txBody>
      </p:sp>
      <p:pic>
        <p:nvPicPr>
          <p:cNvPr id="74" name="Picture 73" descr="A screenshot of a computer&#13;&#10;&#13;&#10;Description automatically generated">
            <a:extLst>
              <a:ext uri="{FF2B5EF4-FFF2-40B4-BE49-F238E27FC236}">
                <a16:creationId xmlns:a16="http://schemas.microsoft.com/office/drawing/2014/main" id="{B7D20FDE-D1FD-214B-A709-1ED88C346EA9}"/>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11018031" y="5532081"/>
            <a:ext cx="1135118" cy="892576"/>
          </a:xfrm>
          <a:prstGeom prst="rect">
            <a:avLst/>
          </a:prstGeom>
        </p:spPr>
      </p:pic>
      <p:pic>
        <p:nvPicPr>
          <p:cNvPr id="75" name="Picture 74" descr="A screenshot of a computer&#13;&#10;&#13;&#10;Description automatically generated">
            <a:extLst>
              <a:ext uri="{FF2B5EF4-FFF2-40B4-BE49-F238E27FC236}">
                <a16:creationId xmlns:a16="http://schemas.microsoft.com/office/drawing/2014/main" id="{485333A4-5B09-8E4F-A10A-DE8C989114CD}"/>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11056882" y="4653748"/>
            <a:ext cx="1135118" cy="892576"/>
          </a:xfrm>
          <a:prstGeom prst="rect">
            <a:avLst/>
          </a:prstGeom>
        </p:spPr>
      </p:pic>
      <p:pic>
        <p:nvPicPr>
          <p:cNvPr id="76" name="Picture 75" descr="A screenshot of a computer&#13;&#10;&#13;&#10;Description automatically generated">
            <a:extLst>
              <a:ext uri="{FF2B5EF4-FFF2-40B4-BE49-F238E27FC236}">
                <a16:creationId xmlns:a16="http://schemas.microsoft.com/office/drawing/2014/main" id="{8EC1F633-2972-7941-9A4F-0C5B77480BB2}"/>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11056882" y="3566888"/>
            <a:ext cx="1135118" cy="892576"/>
          </a:xfrm>
          <a:prstGeom prst="rect">
            <a:avLst/>
          </a:prstGeom>
        </p:spPr>
      </p:pic>
      <p:pic>
        <p:nvPicPr>
          <p:cNvPr id="77" name="Picture 76" descr="A screenshot of a computer&#13;&#10;&#13;&#10;Description automatically generated">
            <a:extLst>
              <a:ext uri="{FF2B5EF4-FFF2-40B4-BE49-F238E27FC236}">
                <a16:creationId xmlns:a16="http://schemas.microsoft.com/office/drawing/2014/main" id="{CC2B417E-4644-EB42-B930-FA5D51CA35DD}"/>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11020298" y="2658809"/>
            <a:ext cx="1135118" cy="892576"/>
          </a:xfrm>
          <a:prstGeom prst="rect">
            <a:avLst/>
          </a:prstGeom>
        </p:spPr>
      </p:pic>
      <p:sp>
        <p:nvSpPr>
          <p:cNvPr id="64" name="Rounded Rectangle 63">
            <a:extLst>
              <a:ext uri="{FF2B5EF4-FFF2-40B4-BE49-F238E27FC236}">
                <a16:creationId xmlns:a16="http://schemas.microsoft.com/office/drawing/2014/main" id="{F049202E-48AB-F442-B6D2-E7555222D174}"/>
              </a:ext>
            </a:extLst>
          </p:cNvPr>
          <p:cNvSpPr/>
          <p:nvPr/>
        </p:nvSpPr>
        <p:spPr>
          <a:xfrm>
            <a:off x="729897" y="2494210"/>
            <a:ext cx="5413984" cy="1155328"/>
          </a:xfrm>
          <a:prstGeom prst="roundRect">
            <a:avLst/>
          </a:prstGeom>
          <a:noFill/>
          <a:ln w="38100" cmpd="dbl">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a:extLst>
              <a:ext uri="{FF2B5EF4-FFF2-40B4-BE49-F238E27FC236}">
                <a16:creationId xmlns:a16="http://schemas.microsoft.com/office/drawing/2014/main" id="{9D975F1E-1F03-0545-BDD7-7CF79DC90344}"/>
              </a:ext>
            </a:extLst>
          </p:cNvPr>
          <p:cNvSpPr txBox="1"/>
          <p:nvPr/>
        </p:nvSpPr>
        <p:spPr>
          <a:xfrm>
            <a:off x="6681546" y="1415804"/>
            <a:ext cx="5374420" cy="830997"/>
          </a:xfrm>
          <a:prstGeom prst="rect">
            <a:avLst/>
          </a:prstGeom>
          <a:noFill/>
        </p:spPr>
        <p:txBody>
          <a:bodyPr wrap="none" rtlCol="0">
            <a:spAutoFit/>
          </a:bodyPr>
          <a:lstStyle/>
          <a:p>
            <a:r>
              <a:rPr lang="en-US" sz="2400" b="1" dirty="0">
                <a:solidFill>
                  <a:schemeClr val="accent1"/>
                </a:solidFill>
              </a:rPr>
              <a:t>But what if we observe for 10 hours? We</a:t>
            </a:r>
          </a:p>
          <a:p>
            <a:r>
              <a:rPr lang="en-US" sz="2400" b="1" dirty="0">
                <a:solidFill>
                  <a:schemeClr val="accent1"/>
                </a:solidFill>
              </a:rPr>
              <a:t>Need to check 2^10 possible paths!!!</a:t>
            </a:r>
          </a:p>
        </p:txBody>
      </p:sp>
    </p:spTree>
    <p:extLst>
      <p:ext uri="{BB962C8B-B14F-4D97-AF65-F5344CB8AC3E}">
        <p14:creationId xmlns:p14="http://schemas.microsoft.com/office/powerpoint/2010/main" val="35037088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animBg="1"/>
      <p:bldP spid="7"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D3402-0450-8B41-9666-9F40FEF79ECD}"/>
              </a:ext>
            </a:extLst>
          </p:cNvPr>
          <p:cNvSpPr>
            <a:spLocks noGrp="1"/>
          </p:cNvSpPr>
          <p:nvPr>
            <p:ph type="title"/>
          </p:nvPr>
        </p:nvSpPr>
        <p:spPr>
          <a:xfrm>
            <a:off x="838200" y="346075"/>
            <a:ext cx="10515600" cy="1325563"/>
          </a:xfrm>
        </p:spPr>
        <p:txBody>
          <a:bodyPr/>
          <a:lstStyle/>
          <a:p>
            <a:r>
              <a:rPr lang="en-US" dirty="0"/>
              <a:t>Viterbi Algorithm</a:t>
            </a:r>
          </a:p>
        </p:txBody>
      </p:sp>
      <p:sp>
        <p:nvSpPr>
          <p:cNvPr id="4" name="TextBox 3">
            <a:extLst>
              <a:ext uri="{FF2B5EF4-FFF2-40B4-BE49-F238E27FC236}">
                <a16:creationId xmlns:a16="http://schemas.microsoft.com/office/drawing/2014/main" id="{CF43A271-DE41-7949-97F4-375768C2778C}"/>
              </a:ext>
            </a:extLst>
          </p:cNvPr>
          <p:cNvSpPr txBox="1"/>
          <p:nvPr/>
        </p:nvSpPr>
        <p:spPr>
          <a:xfrm>
            <a:off x="1223220" y="1710434"/>
            <a:ext cx="907621" cy="523220"/>
          </a:xfrm>
          <a:prstGeom prst="rect">
            <a:avLst/>
          </a:prstGeom>
          <a:noFill/>
        </p:spPr>
        <p:txBody>
          <a:bodyPr wrap="none" rtlCol="0">
            <a:spAutoFit/>
          </a:bodyPr>
          <a:lstStyle/>
          <a:p>
            <a:r>
              <a:rPr lang="en-US" sz="2800" dirty="0"/>
              <a:t>9 am</a:t>
            </a:r>
          </a:p>
        </p:txBody>
      </p:sp>
      <p:sp>
        <p:nvSpPr>
          <p:cNvPr id="5" name="TextBox 4">
            <a:extLst>
              <a:ext uri="{FF2B5EF4-FFF2-40B4-BE49-F238E27FC236}">
                <a16:creationId xmlns:a16="http://schemas.microsoft.com/office/drawing/2014/main" id="{05DB946E-558E-FA41-B7A5-81ECCA84A0C3}"/>
              </a:ext>
            </a:extLst>
          </p:cNvPr>
          <p:cNvSpPr txBox="1"/>
          <p:nvPr/>
        </p:nvSpPr>
        <p:spPr>
          <a:xfrm>
            <a:off x="2906169" y="1679522"/>
            <a:ext cx="1090363" cy="523220"/>
          </a:xfrm>
          <a:prstGeom prst="rect">
            <a:avLst/>
          </a:prstGeom>
          <a:noFill/>
        </p:spPr>
        <p:txBody>
          <a:bodyPr wrap="none" rtlCol="0">
            <a:spAutoFit/>
          </a:bodyPr>
          <a:lstStyle/>
          <a:p>
            <a:r>
              <a:rPr lang="en-US" sz="2800" dirty="0"/>
              <a:t>10 am</a:t>
            </a:r>
          </a:p>
        </p:txBody>
      </p:sp>
      <p:pic>
        <p:nvPicPr>
          <p:cNvPr id="6" name="Picture 5" descr="A screenshot of a computer screen&#13;&#10;&#13;&#10;Description automatically generated">
            <a:extLst>
              <a:ext uri="{FF2B5EF4-FFF2-40B4-BE49-F238E27FC236}">
                <a16:creationId xmlns:a16="http://schemas.microsoft.com/office/drawing/2014/main" id="{78E61AF4-A498-F549-A60B-ED0091C73EEC}"/>
              </a:ext>
            </a:extLst>
          </p:cNvPr>
          <p:cNvPicPr>
            <a:picLocks noChangeAspect="1"/>
          </p:cNvPicPr>
          <p:nvPr/>
        </p:nvPicPr>
        <p:blipFill rotWithShape="1">
          <a:blip r:embed="rId2"/>
          <a:srcRect l="20087" t="13680" r="39969" b="48027"/>
          <a:stretch/>
        </p:blipFill>
        <p:spPr>
          <a:xfrm>
            <a:off x="1283151" y="2395837"/>
            <a:ext cx="790540" cy="584704"/>
          </a:xfrm>
          <a:prstGeom prst="rect">
            <a:avLst/>
          </a:prstGeom>
        </p:spPr>
      </p:pic>
      <p:pic>
        <p:nvPicPr>
          <p:cNvPr id="8" name="Picture 7" descr="A screenshot of a computer screen&#13;&#10;&#13;&#10;Description automatically generated">
            <a:extLst>
              <a:ext uri="{FF2B5EF4-FFF2-40B4-BE49-F238E27FC236}">
                <a16:creationId xmlns:a16="http://schemas.microsoft.com/office/drawing/2014/main" id="{4F03259E-161E-AE46-A348-290C7E43DCA7}"/>
              </a:ext>
            </a:extLst>
          </p:cNvPr>
          <p:cNvPicPr>
            <a:picLocks noChangeAspect="1"/>
          </p:cNvPicPr>
          <p:nvPr/>
        </p:nvPicPr>
        <p:blipFill rotWithShape="1">
          <a:blip r:embed="rId2"/>
          <a:srcRect l="39422" t="54617" r="36634" b="21904"/>
          <a:stretch/>
        </p:blipFill>
        <p:spPr>
          <a:xfrm>
            <a:off x="4585062" y="2319637"/>
            <a:ext cx="790540" cy="648891"/>
          </a:xfrm>
          <a:prstGeom prst="rect">
            <a:avLst/>
          </a:prstGeom>
        </p:spPr>
      </p:pic>
      <p:pic>
        <p:nvPicPr>
          <p:cNvPr id="10" name="Picture 9" descr="A screenshot of a computer screen&#13;&#10;&#13;&#10;Description automatically generated">
            <a:extLst>
              <a:ext uri="{FF2B5EF4-FFF2-40B4-BE49-F238E27FC236}">
                <a16:creationId xmlns:a16="http://schemas.microsoft.com/office/drawing/2014/main" id="{37353EBA-217C-5F42-8C4D-040C7965C451}"/>
              </a:ext>
            </a:extLst>
          </p:cNvPr>
          <p:cNvPicPr>
            <a:picLocks noChangeAspect="1"/>
          </p:cNvPicPr>
          <p:nvPr/>
        </p:nvPicPr>
        <p:blipFill rotWithShape="1">
          <a:blip r:embed="rId2"/>
          <a:srcRect l="20087" t="13680" r="39969" b="48027"/>
          <a:stretch/>
        </p:blipFill>
        <p:spPr>
          <a:xfrm>
            <a:off x="3005993" y="2395837"/>
            <a:ext cx="790540" cy="584704"/>
          </a:xfrm>
          <a:prstGeom prst="rect">
            <a:avLst/>
          </a:prstGeom>
        </p:spPr>
      </p:pic>
      <p:sp>
        <p:nvSpPr>
          <p:cNvPr id="11" name="TextBox 10">
            <a:extLst>
              <a:ext uri="{FF2B5EF4-FFF2-40B4-BE49-F238E27FC236}">
                <a16:creationId xmlns:a16="http://schemas.microsoft.com/office/drawing/2014/main" id="{001BE896-955E-6249-9179-6A9DF55AEBE8}"/>
              </a:ext>
            </a:extLst>
          </p:cNvPr>
          <p:cNvSpPr txBox="1"/>
          <p:nvPr/>
        </p:nvSpPr>
        <p:spPr>
          <a:xfrm>
            <a:off x="4566012" y="1679522"/>
            <a:ext cx="1090363" cy="523220"/>
          </a:xfrm>
          <a:prstGeom prst="rect">
            <a:avLst/>
          </a:prstGeom>
          <a:noFill/>
        </p:spPr>
        <p:txBody>
          <a:bodyPr wrap="none" rtlCol="0">
            <a:spAutoFit/>
          </a:bodyPr>
          <a:lstStyle/>
          <a:p>
            <a:r>
              <a:rPr lang="en-US" sz="2800" dirty="0"/>
              <a:t>11 am</a:t>
            </a:r>
          </a:p>
        </p:txBody>
      </p:sp>
      <p:pic>
        <p:nvPicPr>
          <p:cNvPr id="12" name="Picture 11" descr="A screenshot of a computer screen&#13;&#10;&#13;&#10;Description automatically generated">
            <a:extLst>
              <a:ext uri="{FF2B5EF4-FFF2-40B4-BE49-F238E27FC236}">
                <a16:creationId xmlns:a16="http://schemas.microsoft.com/office/drawing/2014/main" id="{5401EEDE-D0B0-EA46-802F-EECFE63D5D9F}"/>
              </a:ext>
            </a:extLst>
          </p:cNvPr>
          <p:cNvPicPr>
            <a:picLocks noChangeAspect="1"/>
          </p:cNvPicPr>
          <p:nvPr/>
        </p:nvPicPr>
        <p:blipFill rotWithShape="1">
          <a:blip r:embed="rId2"/>
          <a:srcRect l="20087" t="13680" r="39969" b="48027"/>
          <a:stretch/>
        </p:blipFill>
        <p:spPr>
          <a:xfrm>
            <a:off x="9322269" y="2395837"/>
            <a:ext cx="790540" cy="584704"/>
          </a:xfrm>
          <a:prstGeom prst="rect">
            <a:avLst/>
          </a:prstGeom>
        </p:spPr>
      </p:pic>
      <p:sp>
        <p:nvSpPr>
          <p:cNvPr id="13" name="TextBox 12">
            <a:extLst>
              <a:ext uri="{FF2B5EF4-FFF2-40B4-BE49-F238E27FC236}">
                <a16:creationId xmlns:a16="http://schemas.microsoft.com/office/drawing/2014/main" id="{6A521918-C507-6443-89B6-29D5624B4DB4}"/>
              </a:ext>
            </a:extLst>
          </p:cNvPr>
          <p:cNvSpPr txBox="1"/>
          <p:nvPr/>
        </p:nvSpPr>
        <p:spPr>
          <a:xfrm>
            <a:off x="6064501" y="1679522"/>
            <a:ext cx="1107996" cy="523220"/>
          </a:xfrm>
          <a:prstGeom prst="rect">
            <a:avLst/>
          </a:prstGeom>
          <a:noFill/>
        </p:spPr>
        <p:txBody>
          <a:bodyPr wrap="none" rtlCol="0">
            <a:spAutoFit/>
          </a:bodyPr>
          <a:lstStyle/>
          <a:p>
            <a:r>
              <a:rPr lang="en-US" sz="2800" dirty="0"/>
              <a:t>12 pm</a:t>
            </a:r>
          </a:p>
        </p:txBody>
      </p:sp>
      <p:pic>
        <p:nvPicPr>
          <p:cNvPr id="14" name="Picture 13" descr="A screenshot of a computer screen&#13;&#10;&#13;&#10;Description automatically generated">
            <a:extLst>
              <a:ext uri="{FF2B5EF4-FFF2-40B4-BE49-F238E27FC236}">
                <a16:creationId xmlns:a16="http://schemas.microsoft.com/office/drawing/2014/main" id="{4C002EB7-56FE-234E-BC14-2904A88C1565}"/>
              </a:ext>
            </a:extLst>
          </p:cNvPr>
          <p:cNvPicPr>
            <a:picLocks noChangeAspect="1"/>
          </p:cNvPicPr>
          <p:nvPr/>
        </p:nvPicPr>
        <p:blipFill rotWithShape="1">
          <a:blip r:embed="rId2"/>
          <a:srcRect l="39422" t="54617" r="36634" b="21904"/>
          <a:stretch/>
        </p:blipFill>
        <p:spPr>
          <a:xfrm>
            <a:off x="6164131" y="2319637"/>
            <a:ext cx="790540" cy="648891"/>
          </a:xfrm>
          <a:prstGeom prst="rect">
            <a:avLst/>
          </a:prstGeom>
        </p:spPr>
      </p:pic>
      <p:pic>
        <p:nvPicPr>
          <p:cNvPr id="15" name="Picture 14" descr="A screenshot of a computer screen&#13;&#10;&#13;&#10;Description automatically generated">
            <a:extLst>
              <a:ext uri="{FF2B5EF4-FFF2-40B4-BE49-F238E27FC236}">
                <a16:creationId xmlns:a16="http://schemas.microsoft.com/office/drawing/2014/main" id="{13D3B180-5CDC-DB4A-96E2-5484D556EF60}"/>
              </a:ext>
            </a:extLst>
          </p:cNvPr>
          <p:cNvPicPr>
            <a:picLocks noChangeAspect="1"/>
          </p:cNvPicPr>
          <p:nvPr/>
        </p:nvPicPr>
        <p:blipFill rotWithShape="1">
          <a:blip r:embed="rId2"/>
          <a:srcRect l="39422" t="54617" r="36634" b="21904"/>
          <a:stretch/>
        </p:blipFill>
        <p:spPr>
          <a:xfrm>
            <a:off x="7743200" y="2319637"/>
            <a:ext cx="790540" cy="648891"/>
          </a:xfrm>
          <a:prstGeom prst="rect">
            <a:avLst/>
          </a:prstGeom>
        </p:spPr>
      </p:pic>
      <p:sp>
        <p:nvSpPr>
          <p:cNvPr id="16" name="TextBox 15">
            <a:extLst>
              <a:ext uri="{FF2B5EF4-FFF2-40B4-BE49-F238E27FC236}">
                <a16:creationId xmlns:a16="http://schemas.microsoft.com/office/drawing/2014/main" id="{B10FD2A6-B5D4-7243-977C-1DD4DFF095A9}"/>
              </a:ext>
            </a:extLst>
          </p:cNvPr>
          <p:cNvSpPr txBox="1"/>
          <p:nvPr/>
        </p:nvSpPr>
        <p:spPr>
          <a:xfrm>
            <a:off x="7580623" y="1679522"/>
            <a:ext cx="925253" cy="523220"/>
          </a:xfrm>
          <a:prstGeom prst="rect">
            <a:avLst/>
          </a:prstGeom>
          <a:noFill/>
        </p:spPr>
        <p:txBody>
          <a:bodyPr wrap="none" rtlCol="0">
            <a:spAutoFit/>
          </a:bodyPr>
          <a:lstStyle/>
          <a:p>
            <a:r>
              <a:rPr lang="en-US" sz="2800" dirty="0"/>
              <a:t>1 pm</a:t>
            </a:r>
          </a:p>
        </p:txBody>
      </p:sp>
      <p:sp>
        <p:nvSpPr>
          <p:cNvPr id="17" name="TextBox 16">
            <a:extLst>
              <a:ext uri="{FF2B5EF4-FFF2-40B4-BE49-F238E27FC236}">
                <a16:creationId xmlns:a16="http://schemas.microsoft.com/office/drawing/2014/main" id="{F09ADD1E-C9A8-D343-BE91-76E210C61FE4}"/>
              </a:ext>
            </a:extLst>
          </p:cNvPr>
          <p:cNvSpPr txBox="1"/>
          <p:nvPr/>
        </p:nvSpPr>
        <p:spPr>
          <a:xfrm>
            <a:off x="9187556" y="1679522"/>
            <a:ext cx="925253" cy="523220"/>
          </a:xfrm>
          <a:prstGeom prst="rect">
            <a:avLst/>
          </a:prstGeom>
          <a:noFill/>
        </p:spPr>
        <p:txBody>
          <a:bodyPr wrap="none" rtlCol="0">
            <a:spAutoFit/>
          </a:bodyPr>
          <a:lstStyle/>
          <a:p>
            <a:r>
              <a:rPr lang="en-US" sz="2800" dirty="0"/>
              <a:t>2 pm</a:t>
            </a:r>
          </a:p>
        </p:txBody>
      </p:sp>
      <p:pic>
        <p:nvPicPr>
          <p:cNvPr id="18" name="Picture 17" descr="A screenshot of a computer&#13;&#10;&#13;&#10;Description automatically generated">
            <a:extLst>
              <a:ext uri="{FF2B5EF4-FFF2-40B4-BE49-F238E27FC236}">
                <a16:creationId xmlns:a16="http://schemas.microsoft.com/office/drawing/2014/main" id="{5EDF94EB-260A-6045-96E2-BF4516B9A2B3}"/>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9149979" y="5170340"/>
            <a:ext cx="1135118" cy="892576"/>
          </a:xfrm>
          <a:prstGeom prst="rect">
            <a:avLst/>
          </a:prstGeom>
        </p:spPr>
      </p:pic>
      <p:pic>
        <p:nvPicPr>
          <p:cNvPr id="19" name="Picture 18" descr="A screenshot of a computer&#13;&#10;&#13;&#10;Description automatically generated">
            <a:extLst>
              <a:ext uri="{FF2B5EF4-FFF2-40B4-BE49-F238E27FC236}">
                <a16:creationId xmlns:a16="http://schemas.microsoft.com/office/drawing/2014/main" id="{34F0670C-05E2-9F47-B3A5-02CD526D99ED}"/>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9104835" y="3429000"/>
            <a:ext cx="1225407" cy="842249"/>
          </a:xfrm>
          <a:prstGeom prst="rect">
            <a:avLst/>
          </a:prstGeom>
        </p:spPr>
      </p:pic>
      <p:grpSp>
        <p:nvGrpSpPr>
          <p:cNvPr id="46" name="Group 45">
            <a:extLst>
              <a:ext uri="{FF2B5EF4-FFF2-40B4-BE49-F238E27FC236}">
                <a16:creationId xmlns:a16="http://schemas.microsoft.com/office/drawing/2014/main" id="{0B1C7671-DEEF-BA4B-BC2B-6C4DA522A91D}"/>
              </a:ext>
            </a:extLst>
          </p:cNvPr>
          <p:cNvGrpSpPr/>
          <p:nvPr/>
        </p:nvGrpSpPr>
        <p:grpSpPr>
          <a:xfrm>
            <a:off x="1223220" y="3597477"/>
            <a:ext cx="7926759" cy="2046115"/>
            <a:chOff x="1223220" y="3597477"/>
            <a:chExt cx="7926759" cy="2046115"/>
          </a:xfrm>
        </p:grpSpPr>
        <p:pic>
          <p:nvPicPr>
            <p:cNvPr id="20" name="Picture 19" descr="A screenshot of a computer&#13;&#10;&#13;&#10;Description automatically generated">
              <a:extLst>
                <a:ext uri="{FF2B5EF4-FFF2-40B4-BE49-F238E27FC236}">
                  <a16:creationId xmlns:a16="http://schemas.microsoft.com/office/drawing/2014/main" id="{B663E9F7-6228-AD4E-BA8D-1577AB313DED}"/>
                </a:ext>
              </a:extLst>
            </p:cNvPr>
            <p:cNvPicPr>
              <a:picLocks noChangeAspect="1"/>
            </p:cNvPicPr>
            <p:nvPr/>
          </p:nvPicPr>
          <p:blipFill rotWithShape="1">
            <a:blip r:embed="rId4">
              <a:extLst>
                <a:ext uri="{BEBA8EAE-BF5A-486C-A8C5-ECC9F3942E4B}">
                  <a14:imgProps xmlns:a14="http://schemas.microsoft.com/office/drawing/2010/main">
                    <a14:imgLayer r:embed="rId6">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1223220" y="3667798"/>
              <a:ext cx="1225406" cy="842249"/>
            </a:xfrm>
            <a:prstGeom prst="rect">
              <a:avLst/>
            </a:prstGeom>
          </p:spPr>
        </p:pic>
        <p:pic>
          <p:nvPicPr>
            <p:cNvPr id="21" name="Picture 20" descr="A screenshot of a computer&#13;&#10;&#13;&#10;Description automatically generated">
              <a:extLst>
                <a:ext uri="{FF2B5EF4-FFF2-40B4-BE49-F238E27FC236}">
                  <a16:creationId xmlns:a16="http://schemas.microsoft.com/office/drawing/2014/main" id="{DF08C8A1-0E7E-034B-B829-D899468D1A43}"/>
                </a:ext>
              </a:extLst>
            </p:cNvPr>
            <p:cNvPicPr>
              <a:picLocks noChangeAspect="1"/>
            </p:cNvPicPr>
            <p:nvPr/>
          </p:nvPicPr>
          <p:blipFill rotWithShape="1">
            <a:blip r:embed="rId4">
              <a:extLst>
                <a:ext uri="{BEBA8EAE-BF5A-486C-A8C5-ECC9F3942E4B}">
                  <a14:imgProps xmlns:a14="http://schemas.microsoft.com/office/drawing/2010/main">
                    <a14:imgLayer r:embed="rId7">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2788560" y="3667798"/>
              <a:ext cx="1225406" cy="842249"/>
            </a:xfrm>
            <a:prstGeom prst="rect">
              <a:avLst/>
            </a:prstGeom>
          </p:spPr>
        </p:pic>
        <p:pic>
          <p:nvPicPr>
            <p:cNvPr id="22" name="Picture 21" descr="A screenshot of a computer&#13;&#10;&#13;&#10;Description automatically generated">
              <a:extLst>
                <a:ext uri="{FF2B5EF4-FFF2-40B4-BE49-F238E27FC236}">
                  <a16:creationId xmlns:a16="http://schemas.microsoft.com/office/drawing/2014/main" id="{340A164E-B4BE-5445-ACCF-CA4C0EBF5744}"/>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4300252" y="3642634"/>
              <a:ext cx="1135118" cy="892576"/>
            </a:xfrm>
            <a:prstGeom prst="rect">
              <a:avLst/>
            </a:prstGeom>
          </p:spPr>
        </p:pic>
        <p:pic>
          <p:nvPicPr>
            <p:cNvPr id="23" name="Picture 22" descr="A screenshot of a computer&#13;&#10;&#13;&#10;Description automatically generated">
              <a:extLst>
                <a:ext uri="{FF2B5EF4-FFF2-40B4-BE49-F238E27FC236}">
                  <a16:creationId xmlns:a16="http://schemas.microsoft.com/office/drawing/2014/main" id="{A8656739-CDFA-2042-8B5D-73ED30B8D045}"/>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5991842" y="3642634"/>
              <a:ext cx="1135118" cy="892576"/>
            </a:xfrm>
            <a:prstGeom prst="rect">
              <a:avLst/>
            </a:prstGeom>
          </p:spPr>
        </p:pic>
        <p:pic>
          <p:nvPicPr>
            <p:cNvPr id="24" name="Picture 23" descr="A screenshot of a computer&#13;&#10;&#13;&#10;Description automatically generated">
              <a:extLst>
                <a:ext uri="{FF2B5EF4-FFF2-40B4-BE49-F238E27FC236}">
                  <a16:creationId xmlns:a16="http://schemas.microsoft.com/office/drawing/2014/main" id="{0BDEA28C-D54D-2945-A689-47073A826163}"/>
                </a:ext>
              </a:extLst>
            </p:cNvPr>
            <p:cNvPicPr>
              <a:picLocks noChangeAspect="1"/>
            </p:cNvPicPr>
            <p:nvPr/>
          </p:nvPicPr>
          <p:blipFill rotWithShape="1">
            <a:blip r:embed="rId4">
              <a:extLst>
                <a:ext uri="{BEBA8EAE-BF5A-486C-A8C5-ECC9F3942E4B}">
                  <a14:imgProps xmlns:a14="http://schemas.microsoft.com/office/drawing/2010/main">
                    <a14:imgLayer r:embed="rId7">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7470677" y="3597477"/>
              <a:ext cx="1225406" cy="842249"/>
            </a:xfrm>
            <a:prstGeom prst="rect">
              <a:avLst/>
            </a:prstGeom>
          </p:spPr>
        </p:pic>
        <p:pic>
          <p:nvPicPr>
            <p:cNvPr id="25" name="Picture 24" descr="A screenshot of a computer&#13;&#10;&#13;&#10;Description automatically generated">
              <a:extLst>
                <a:ext uri="{FF2B5EF4-FFF2-40B4-BE49-F238E27FC236}">
                  <a16:creationId xmlns:a16="http://schemas.microsoft.com/office/drawing/2014/main" id="{8AF8E662-192A-664D-8ECC-6B6CAAB915A1}"/>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1239063" y="4751016"/>
              <a:ext cx="1135118" cy="892576"/>
            </a:xfrm>
            <a:prstGeom prst="rect">
              <a:avLst/>
            </a:prstGeom>
          </p:spPr>
        </p:pic>
        <p:pic>
          <p:nvPicPr>
            <p:cNvPr id="26" name="Picture 25" descr="A screenshot of a computer&#13;&#10;&#13;&#10;Description automatically generated">
              <a:extLst>
                <a:ext uri="{FF2B5EF4-FFF2-40B4-BE49-F238E27FC236}">
                  <a16:creationId xmlns:a16="http://schemas.microsoft.com/office/drawing/2014/main" id="{C3525A08-A0CE-E84C-B1FC-BBC257964203}"/>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2788560" y="4751016"/>
              <a:ext cx="1135118" cy="892576"/>
            </a:xfrm>
            <a:prstGeom prst="rect">
              <a:avLst/>
            </a:prstGeom>
          </p:spPr>
        </p:pic>
        <p:pic>
          <p:nvPicPr>
            <p:cNvPr id="27" name="Picture 26" descr="A screenshot of a computer&#13;&#10;&#13;&#10;Description automatically generated">
              <a:extLst>
                <a:ext uri="{FF2B5EF4-FFF2-40B4-BE49-F238E27FC236}">
                  <a16:creationId xmlns:a16="http://schemas.microsoft.com/office/drawing/2014/main" id="{D433FE01-C085-0141-8232-4216F0EFA599}"/>
                </a:ext>
              </a:extLst>
            </p:cNvPr>
            <p:cNvPicPr>
              <a:picLocks noChangeAspect="1"/>
            </p:cNvPicPr>
            <p:nvPr/>
          </p:nvPicPr>
          <p:blipFill rotWithShape="1">
            <a:blip r:embed="rId4">
              <a:extLst>
                <a:ext uri="{BEBA8EAE-BF5A-486C-A8C5-ECC9F3942E4B}">
                  <a14:imgProps xmlns:a14="http://schemas.microsoft.com/office/drawing/2010/main">
                    <a14:imgLayer r:embed="rId8">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4255108" y="4720199"/>
              <a:ext cx="1225406" cy="842249"/>
            </a:xfrm>
            <a:prstGeom prst="rect">
              <a:avLst/>
            </a:prstGeom>
          </p:spPr>
        </p:pic>
        <p:pic>
          <p:nvPicPr>
            <p:cNvPr id="28" name="Picture 27" descr="A screenshot of a computer&#13;&#10;&#13;&#10;Description automatically generated">
              <a:extLst>
                <a:ext uri="{FF2B5EF4-FFF2-40B4-BE49-F238E27FC236}">
                  <a16:creationId xmlns:a16="http://schemas.microsoft.com/office/drawing/2014/main" id="{A8BCB8A4-A7FE-EB4A-A580-4A12B75BA491}"/>
                </a:ext>
              </a:extLst>
            </p:cNvPr>
            <p:cNvPicPr>
              <a:picLocks noChangeAspect="1"/>
            </p:cNvPicPr>
            <p:nvPr/>
          </p:nvPicPr>
          <p:blipFill rotWithShape="1">
            <a:blip r:embed="rId4">
              <a:extLst>
                <a:ext uri="{BEBA8EAE-BF5A-486C-A8C5-ECC9F3942E4B}">
                  <a14:imgProps xmlns:a14="http://schemas.microsoft.com/office/drawing/2010/main">
                    <a14:imgLayer r:embed="rId9">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5901554" y="4720198"/>
              <a:ext cx="1225406" cy="842249"/>
            </a:xfrm>
            <a:prstGeom prst="rect">
              <a:avLst/>
            </a:prstGeom>
          </p:spPr>
        </p:pic>
        <p:pic>
          <p:nvPicPr>
            <p:cNvPr id="29" name="Picture 28" descr="A screenshot of a computer&#13;&#10;&#13;&#10;Description automatically generated">
              <a:extLst>
                <a:ext uri="{FF2B5EF4-FFF2-40B4-BE49-F238E27FC236}">
                  <a16:creationId xmlns:a16="http://schemas.microsoft.com/office/drawing/2014/main" id="{D83D91B6-97EB-1B40-B2DF-3B37A9ED11F3}"/>
                </a:ext>
              </a:extLst>
            </p:cNvPr>
            <p:cNvPicPr>
              <a:picLocks noChangeAspect="1"/>
            </p:cNvPicPr>
            <p:nvPr/>
          </p:nvPicPr>
          <p:blipFill rotWithShape="1">
            <a:blip r:embed="rId4">
              <a:extLst>
                <a:ext uri="{BEBA8EAE-BF5A-486C-A8C5-ECC9F3942E4B}">
                  <a14:imgProps xmlns:a14="http://schemas.microsoft.com/office/drawing/2010/main">
                    <a14:imgLayer r:embed="rId10">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7470677" y="4720198"/>
              <a:ext cx="1225406" cy="842249"/>
            </a:xfrm>
            <a:prstGeom prst="rect">
              <a:avLst/>
            </a:prstGeom>
          </p:spPr>
        </p:pic>
        <p:cxnSp>
          <p:nvCxnSpPr>
            <p:cNvPr id="30" name="Straight Arrow Connector 29">
              <a:extLst>
                <a:ext uri="{FF2B5EF4-FFF2-40B4-BE49-F238E27FC236}">
                  <a16:creationId xmlns:a16="http://schemas.microsoft.com/office/drawing/2014/main" id="{BD6D3A0D-1202-6249-A3FF-F942C28E802F}"/>
                </a:ext>
              </a:extLst>
            </p:cNvPr>
            <p:cNvCxnSpPr>
              <a:cxnSpLocks/>
            </p:cNvCxnSpPr>
            <p:nvPr/>
          </p:nvCxnSpPr>
          <p:spPr>
            <a:xfrm>
              <a:off x="2410526" y="4025374"/>
              <a:ext cx="552762"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ED6C520A-C41F-0549-AC12-ACAB8557EA5B}"/>
                </a:ext>
              </a:extLst>
            </p:cNvPr>
            <p:cNvCxnSpPr>
              <a:cxnSpLocks/>
            </p:cNvCxnSpPr>
            <p:nvPr/>
          </p:nvCxnSpPr>
          <p:spPr>
            <a:xfrm>
              <a:off x="5454681" y="4382973"/>
              <a:ext cx="521560" cy="44894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287D3670-0C52-9642-9FD3-FB0038D4FABD}"/>
                </a:ext>
              </a:extLst>
            </p:cNvPr>
            <p:cNvCxnSpPr>
              <a:cxnSpLocks/>
            </p:cNvCxnSpPr>
            <p:nvPr/>
          </p:nvCxnSpPr>
          <p:spPr>
            <a:xfrm flipV="1">
              <a:off x="2353407" y="4510047"/>
              <a:ext cx="652586" cy="24096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8AB23B3D-F0A4-894E-9273-D2C429F412CC}"/>
                </a:ext>
              </a:extLst>
            </p:cNvPr>
            <p:cNvCxnSpPr>
              <a:cxnSpLocks/>
            </p:cNvCxnSpPr>
            <p:nvPr/>
          </p:nvCxnSpPr>
          <p:spPr>
            <a:xfrm flipV="1">
              <a:off x="8552073" y="4510047"/>
              <a:ext cx="552762" cy="44877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A43E3289-20D1-5043-A603-525A3C4DEE03}"/>
                </a:ext>
              </a:extLst>
            </p:cNvPr>
            <p:cNvCxnSpPr>
              <a:cxnSpLocks/>
            </p:cNvCxnSpPr>
            <p:nvPr/>
          </p:nvCxnSpPr>
          <p:spPr>
            <a:xfrm>
              <a:off x="6954671" y="5149324"/>
              <a:ext cx="552762"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743BEF3E-D6EC-9F4C-AA2C-294A1C57C40B}"/>
                </a:ext>
              </a:extLst>
            </p:cNvPr>
            <p:cNvCxnSpPr>
              <a:cxnSpLocks/>
            </p:cNvCxnSpPr>
            <p:nvPr/>
          </p:nvCxnSpPr>
          <p:spPr>
            <a:xfrm>
              <a:off x="5379994" y="5212298"/>
              <a:ext cx="552762"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0172D989-DA47-C44E-B78C-D1684CA5652D}"/>
                </a:ext>
              </a:extLst>
            </p:cNvPr>
            <p:cNvCxnSpPr>
              <a:cxnSpLocks/>
            </p:cNvCxnSpPr>
            <p:nvPr/>
          </p:nvCxnSpPr>
          <p:spPr>
            <a:xfrm>
              <a:off x="3877688" y="5149324"/>
              <a:ext cx="552762"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6E0D8C30-D0D7-834B-AD25-EB511C6787A7}"/>
                </a:ext>
              </a:extLst>
            </p:cNvPr>
            <p:cNvCxnSpPr>
              <a:cxnSpLocks/>
            </p:cNvCxnSpPr>
            <p:nvPr/>
          </p:nvCxnSpPr>
          <p:spPr>
            <a:xfrm>
              <a:off x="2314964" y="5149324"/>
              <a:ext cx="552762"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1621C2EC-167B-CD41-8E75-A6FA0C123B4B}"/>
                </a:ext>
              </a:extLst>
            </p:cNvPr>
            <p:cNvCxnSpPr>
              <a:cxnSpLocks/>
            </p:cNvCxnSpPr>
            <p:nvPr/>
          </p:nvCxnSpPr>
          <p:spPr>
            <a:xfrm>
              <a:off x="3877688" y="4025374"/>
              <a:ext cx="552762"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9F938B95-365B-AF4B-BED7-0D4C99E10C6E}"/>
                </a:ext>
              </a:extLst>
            </p:cNvPr>
            <p:cNvCxnSpPr>
              <a:cxnSpLocks/>
            </p:cNvCxnSpPr>
            <p:nvPr/>
          </p:nvCxnSpPr>
          <p:spPr>
            <a:xfrm>
              <a:off x="5439080" y="4012148"/>
              <a:ext cx="552762"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FF614C9E-F039-7E4E-9F14-668DABB6282F}"/>
                </a:ext>
              </a:extLst>
            </p:cNvPr>
            <p:cNvCxnSpPr>
              <a:cxnSpLocks/>
            </p:cNvCxnSpPr>
            <p:nvPr/>
          </p:nvCxnSpPr>
          <p:spPr>
            <a:xfrm>
              <a:off x="7027861" y="4025374"/>
              <a:ext cx="552762"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10686BDA-A7D2-054D-B119-C60732F5D64C}"/>
                </a:ext>
              </a:extLst>
            </p:cNvPr>
            <p:cNvCxnSpPr>
              <a:cxnSpLocks/>
            </p:cNvCxnSpPr>
            <p:nvPr/>
          </p:nvCxnSpPr>
          <p:spPr>
            <a:xfrm>
              <a:off x="8597217" y="3993098"/>
              <a:ext cx="552762"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2154850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22" presetClass="entr" presetSubtype="8" fill="hold" nodeType="clickEffect">
                                  <p:stCondLst>
                                    <p:cond delay="0"/>
                                  </p:stCondLst>
                                  <p:childTnLst>
                                    <p:set>
                                      <p:cBhvr>
                                        <p:cTn id="12" dur="1" fill="hold">
                                          <p:stCondLst>
                                            <p:cond delay="0"/>
                                          </p:stCondLst>
                                        </p:cTn>
                                        <p:tgtEl>
                                          <p:spTgt spid="46"/>
                                        </p:tgtEl>
                                        <p:attrNameLst>
                                          <p:attrName>style.visibility</p:attrName>
                                        </p:attrNameLst>
                                      </p:cBhvr>
                                      <p:to>
                                        <p:strVal val="visible"/>
                                      </p:to>
                                    </p:set>
                                    <p:animEffect transition="in" filter="wipe(left)">
                                      <p:cBhvr>
                                        <p:cTn id="13"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D3402-0450-8B41-9666-9F40FEF79ECD}"/>
              </a:ext>
            </a:extLst>
          </p:cNvPr>
          <p:cNvSpPr>
            <a:spLocks noGrp="1"/>
          </p:cNvSpPr>
          <p:nvPr>
            <p:ph type="title"/>
          </p:nvPr>
        </p:nvSpPr>
        <p:spPr/>
        <p:txBody>
          <a:bodyPr/>
          <a:lstStyle/>
          <a:p>
            <a:r>
              <a:rPr lang="en-US" dirty="0"/>
              <a:t>Viterbi Algorithm</a:t>
            </a:r>
          </a:p>
        </p:txBody>
      </p:sp>
      <p:sp>
        <p:nvSpPr>
          <p:cNvPr id="4" name="TextBox 3">
            <a:extLst>
              <a:ext uri="{FF2B5EF4-FFF2-40B4-BE49-F238E27FC236}">
                <a16:creationId xmlns:a16="http://schemas.microsoft.com/office/drawing/2014/main" id="{CF43A271-DE41-7949-97F4-375768C2778C}"/>
              </a:ext>
            </a:extLst>
          </p:cNvPr>
          <p:cNvSpPr txBox="1"/>
          <p:nvPr/>
        </p:nvSpPr>
        <p:spPr>
          <a:xfrm>
            <a:off x="1223220" y="1710434"/>
            <a:ext cx="907621" cy="523220"/>
          </a:xfrm>
          <a:prstGeom prst="rect">
            <a:avLst/>
          </a:prstGeom>
          <a:noFill/>
        </p:spPr>
        <p:txBody>
          <a:bodyPr wrap="none" rtlCol="0">
            <a:spAutoFit/>
          </a:bodyPr>
          <a:lstStyle/>
          <a:p>
            <a:r>
              <a:rPr lang="en-US" sz="2800" dirty="0"/>
              <a:t>9 am</a:t>
            </a:r>
          </a:p>
        </p:txBody>
      </p:sp>
      <p:sp>
        <p:nvSpPr>
          <p:cNvPr id="5" name="TextBox 4">
            <a:extLst>
              <a:ext uri="{FF2B5EF4-FFF2-40B4-BE49-F238E27FC236}">
                <a16:creationId xmlns:a16="http://schemas.microsoft.com/office/drawing/2014/main" id="{05DB946E-558E-FA41-B7A5-81ECCA84A0C3}"/>
              </a:ext>
            </a:extLst>
          </p:cNvPr>
          <p:cNvSpPr txBox="1"/>
          <p:nvPr/>
        </p:nvSpPr>
        <p:spPr>
          <a:xfrm>
            <a:off x="2906169" y="1679522"/>
            <a:ext cx="1090363" cy="523220"/>
          </a:xfrm>
          <a:prstGeom prst="rect">
            <a:avLst/>
          </a:prstGeom>
          <a:noFill/>
        </p:spPr>
        <p:txBody>
          <a:bodyPr wrap="none" rtlCol="0">
            <a:spAutoFit/>
          </a:bodyPr>
          <a:lstStyle/>
          <a:p>
            <a:r>
              <a:rPr lang="en-US" sz="2800" dirty="0"/>
              <a:t>10 am</a:t>
            </a:r>
          </a:p>
        </p:txBody>
      </p:sp>
      <p:pic>
        <p:nvPicPr>
          <p:cNvPr id="6" name="Picture 5" descr="A screenshot of a computer screen&#13;&#10;&#13;&#10;Description automatically generated">
            <a:extLst>
              <a:ext uri="{FF2B5EF4-FFF2-40B4-BE49-F238E27FC236}">
                <a16:creationId xmlns:a16="http://schemas.microsoft.com/office/drawing/2014/main" id="{78E61AF4-A498-F549-A60B-ED0091C73EEC}"/>
              </a:ext>
            </a:extLst>
          </p:cNvPr>
          <p:cNvPicPr>
            <a:picLocks noChangeAspect="1"/>
          </p:cNvPicPr>
          <p:nvPr/>
        </p:nvPicPr>
        <p:blipFill rotWithShape="1">
          <a:blip r:embed="rId2"/>
          <a:srcRect l="20087" t="13680" r="39969" b="48027"/>
          <a:stretch/>
        </p:blipFill>
        <p:spPr>
          <a:xfrm>
            <a:off x="1283151" y="2395837"/>
            <a:ext cx="790540" cy="584704"/>
          </a:xfrm>
          <a:prstGeom prst="rect">
            <a:avLst/>
          </a:prstGeom>
        </p:spPr>
      </p:pic>
      <p:pic>
        <p:nvPicPr>
          <p:cNvPr id="8" name="Picture 7" descr="A screenshot of a computer screen&#13;&#10;&#13;&#10;Description automatically generated">
            <a:extLst>
              <a:ext uri="{FF2B5EF4-FFF2-40B4-BE49-F238E27FC236}">
                <a16:creationId xmlns:a16="http://schemas.microsoft.com/office/drawing/2014/main" id="{4F03259E-161E-AE46-A348-290C7E43DCA7}"/>
              </a:ext>
            </a:extLst>
          </p:cNvPr>
          <p:cNvPicPr>
            <a:picLocks noChangeAspect="1"/>
          </p:cNvPicPr>
          <p:nvPr/>
        </p:nvPicPr>
        <p:blipFill rotWithShape="1">
          <a:blip r:embed="rId2"/>
          <a:srcRect l="39422" t="54617" r="36634" b="21904"/>
          <a:stretch/>
        </p:blipFill>
        <p:spPr>
          <a:xfrm>
            <a:off x="4585062" y="2319637"/>
            <a:ext cx="790540" cy="648891"/>
          </a:xfrm>
          <a:prstGeom prst="rect">
            <a:avLst/>
          </a:prstGeom>
        </p:spPr>
      </p:pic>
      <p:pic>
        <p:nvPicPr>
          <p:cNvPr id="10" name="Picture 9" descr="A screenshot of a computer screen&#13;&#10;&#13;&#10;Description automatically generated">
            <a:extLst>
              <a:ext uri="{FF2B5EF4-FFF2-40B4-BE49-F238E27FC236}">
                <a16:creationId xmlns:a16="http://schemas.microsoft.com/office/drawing/2014/main" id="{37353EBA-217C-5F42-8C4D-040C7965C451}"/>
              </a:ext>
            </a:extLst>
          </p:cNvPr>
          <p:cNvPicPr>
            <a:picLocks noChangeAspect="1"/>
          </p:cNvPicPr>
          <p:nvPr/>
        </p:nvPicPr>
        <p:blipFill rotWithShape="1">
          <a:blip r:embed="rId2"/>
          <a:srcRect l="20087" t="13680" r="39969" b="48027"/>
          <a:stretch/>
        </p:blipFill>
        <p:spPr>
          <a:xfrm>
            <a:off x="3005993" y="2395837"/>
            <a:ext cx="790540" cy="584704"/>
          </a:xfrm>
          <a:prstGeom prst="rect">
            <a:avLst/>
          </a:prstGeom>
        </p:spPr>
      </p:pic>
      <p:sp>
        <p:nvSpPr>
          <p:cNvPr id="11" name="TextBox 10">
            <a:extLst>
              <a:ext uri="{FF2B5EF4-FFF2-40B4-BE49-F238E27FC236}">
                <a16:creationId xmlns:a16="http://schemas.microsoft.com/office/drawing/2014/main" id="{001BE896-955E-6249-9179-6A9DF55AEBE8}"/>
              </a:ext>
            </a:extLst>
          </p:cNvPr>
          <p:cNvSpPr txBox="1"/>
          <p:nvPr/>
        </p:nvSpPr>
        <p:spPr>
          <a:xfrm>
            <a:off x="4566012" y="1679522"/>
            <a:ext cx="1090363" cy="523220"/>
          </a:xfrm>
          <a:prstGeom prst="rect">
            <a:avLst/>
          </a:prstGeom>
          <a:noFill/>
        </p:spPr>
        <p:txBody>
          <a:bodyPr wrap="none" rtlCol="0">
            <a:spAutoFit/>
          </a:bodyPr>
          <a:lstStyle/>
          <a:p>
            <a:r>
              <a:rPr lang="en-US" sz="2800" dirty="0"/>
              <a:t>11 am</a:t>
            </a:r>
          </a:p>
        </p:txBody>
      </p:sp>
      <p:pic>
        <p:nvPicPr>
          <p:cNvPr id="12" name="Picture 11" descr="A screenshot of a computer screen&#13;&#10;&#13;&#10;Description automatically generated">
            <a:extLst>
              <a:ext uri="{FF2B5EF4-FFF2-40B4-BE49-F238E27FC236}">
                <a16:creationId xmlns:a16="http://schemas.microsoft.com/office/drawing/2014/main" id="{5401EEDE-D0B0-EA46-802F-EECFE63D5D9F}"/>
              </a:ext>
            </a:extLst>
          </p:cNvPr>
          <p:cNvPicPr>
            <a:picLocks noChangeAspect="1"/>
          </p:cNvPicPr>
          <p:nvPr/>
        </p:nvPicPr>
        <p:blipFill rotWithShape="1">
          <a:blip r:embed="rId2"/>
          <a:srcRect l="20087" t="13680" r="39969" b="48027"/>
          <a:stretch/>
        </p:blipFill>
        <p:spPr>
          <a:xfrm>
            <a:off x="9322269" y="2395837"/>
            <a:ext cx="790540" cy="584704"/>
          </a:xfrm>
          <a:prstGeom prst="rect">
            <a:avLst/>
          </a:prstGeom>
        </p:spPr>
      </p:pic>
      <p:sp>
        <p:nvSpPr>
          <p:cNvPr id="13" name="TextBox 12">
            <a:extLst>
              <a:ext uri="{FF2B5EF4-FFF2-40B4-BE49-F238E27FC236}">
                <a16:creationId xmlns:a16="http://schemas.microsoft.com/office/drawing/2014/main" id="{6A521918-C507-6443-89B6-29D5624B4DB4}"/>
              </a:ext>
            </a:extLst>
          </p:cNvPr>
          <p:cNvSpPr txBox="1"/>
          <p:nvPr/>
        </p:nvSpPr>
        <p:spPr>
          <a:xfrm>
            <a:off x="6064501" y="1679522"/>
            <a:ext cx="1107996" cy="523220"/>
          </a:xfrm>
          <a:prstGeom prst="rect">
            <a:avLst/>
          </a:prstGeom>
          <a:noFill/>
        </p:spPr>
        <p:txBody>
          <a:bodyPr wrap="none" rtlCol="0">
            <a:spAutoFit/>
          </a:bodyPr>
          <a:lstStyle/>
          <a:p>
            <a:r>
              <a:rPr lang="en-US" sz="2800" dirty="0"/>
              <a:t>12 pm</a:t>
            </a:r>
          </a:p>
        </p:txBody>
      </p:sp>
      <p:pic>
        <p:nvPicPr>
          <p:cNvPr id="14" name="Picture 13" descr="A screenshot of a computer screen&#13;&#10;&#13;&#10;Description automatically generated">
            <a:extLst>
              <a:ext uri="{FF2B5EF4-FFF2-40B4-BE49-F238E27FC236}">
                <a16:creationId xmlns:a16="http://schemas.microsoft.com/office/drawing/2014/main" id="{4C002EB7-56FE-234E-BC14-2904A88C1565}"/>
              </a:ext>
            </a:extLst>
          </p:cNvPr>
          <p:cNvPicPr>
            <a:picLocks noChangeAspect="1"/>
          </p:cNvPicPr>
          <p:nvPr/>
        </p:nvPicPr>
        <p:blipFill rotWithShape="1">
          <a:blip r:embed="rId2"/>
          <a:srcRect l="39422" t="54617" r="36634" b="21904"/>
          <a:stretch/>
        </p:blipFill>
        <p:spPr>
          <a:xfrm>
            <a:off x="6164131" y="2319637"/>
            <a:ext cx="790540" cy="648891"/>
          </a:xfrm>
          <a:prstGeom prst="rect">
            <a:avLst/>
          </a:prstGeom>
        </p:spPr>
      </p:pic>
      <p:pic>
        <p:nvPicPr>
          <p:cNvPr id="15" name="Picture 14" descr="A screenshot of a computer screen&#13;&#10;&#13;&#10;Description automatically generated">
            <a:extLst>
              <a:ext uri="{FF2B5EF4-FFF2-40B4-BE49-F238E27FC236}">
                <a16:creationId xmlns:a16="http://schemas.microsoft.com/office/drawing/2014/main" id="{13D3B180-5CDC-DB4A-96E2-5484D556EF60}"/>
              </a:ext>
            </a:extLst>
          </p:cNvPr>
          <p:cNvPicPr>
            <a:picLocks noChangeAspect="1"/>
          </p:cNvPicPr>
          <p:nvPr/>
        </p:nvPicPr>
        <p:blipFill rotWithShape="1">
          <a:blip r:embed="rId2"/>
          <a:srcRect l="39422" t="54617" r="36634" b="21904"/>
          <a:stretch/>
        </p:blipFill>
        <p:spPr>
          <a:xfrm>
            <a:off x="7743200" y="2319637"/>
            <a:ext cx="790540" cy="648891"/>
          </a:xfrm>
          <a:prstGeom prst="rect">
            <a:avLst/>
          </a:prstGeom>
        </p:spPr>
      </p:pic>
      <p:sp>
        <p:nvSpPr>
          <p:cNvPr id="16" name="TextBox 15">
            <a:extLst>
              <a:ext uri="{FF2B5EF4-FFF2-40B4-BE49-F238E27FC236}">
                <a16:creationId xmlns:a16="http://schemas.microsoft.com/office/drawing/2014/main" id="{B10FD2A6-B5D4-7243-977C-1DD4DFF095A9}"/>
              </a:ext>
            </a:extLst>
          </p:cNvPr>
          <p:cNvSpPr txBox="1"/>
          <p:nvPr/>
        </p:nvSpPr>
        <p:spPr>
          <a:xfrm>
            <a:off x="7580623" y="1679522"/>
            <a:ext cx="925253" cy="523220"/>
          </a:xfrm>
          <a:prstGeom prst="rect">
            <a:avLst/>
          </a:prstGeom>
          <a:noFill/>
        </p:spPr>
        <p:txBody>
          <a:bodyPr wrap="none" rtlCol="0">
            <a:spAutoFit/>
          </a:bodyPr>
          <a:lstStyle/>
          <a:p>
            <a:r>
              <a:rPr lang="en-US" sz="2800" dirty="0"/>
              <a:t>1 pm</a:t>
            </a:r>
          </a:p>
        </p:txBody>
      </p:sp>
      <p:sp>
        <p:nvSpPr>
          <p:cNvPr id="17" name="TextBox 16">
            <a:extLst>
              <a:ext uri="{FF2B5EF4-FFF2-40B4-BE49-F238E27FC236}">
                <a16:creationId xmlns:a16="http://schemas.microsoft.com/office/drawing/2014/main" id="{F09ADD1E-C9A8-D343-BE91-76E210C61FE4}"/>
              </a:ext>
            </a:extLst>
          </p:cNvPr>
          <p:cNvSpPr txBox="1"/>
          <p:nvPr/>
        </p:nvSpPr>
        <p:spPr>
          <a:xfrm>
            <a:off x="9187556" y="1679522"/>
            <a:ext cx="925253" cy="523220"/>
          </a:xfrm>
          <a:prstGeom prst="rect">
            <a:avLst/>
          </a:prstGeom>
          <a:noFill/>
        </p:spPr>
        <p:txBody>
          <a:bodyPr wrap="none" rtlCol="0">
            <a:spAutoFit/>
          </a:bodyPr>
          <a:lstStyle/>
          <a:p>
            <a:r>
              <a:rPr lang="en-US" sz="2800" dirty="0"/>
              <a:t>2 pm</a:t>
            </a:r>
          </a:p>
        </p:txBody>
      </p:sp>
      <p:pic>
        <p:nvPicPr>
          <p:cNvPr id="18" name="Picture 17" descr="A screenshot of a computer&#13;&#10;&#13;&#10;Description automatically generated">
            <a:extLst>
              <a:ext uri="{FF2B5EF4-FFF2-40B4-BE49-F238E27FC236}">
                <a16:creationId xmlns:a16="http://schemas.microsoft.com/office/drawing/2014/main" id="{5EDF94EB-260A-6045-96E2-BF4516B9A2B3}"/>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9149979" y="5170340"/>
            <a:ext cx="1135118" cy="892576"/>
          </a:xfrm>
          <a:prstGeom prst="rect">
            <a:avLst/>
          </a:prstGeom>
        </p:spPr>
      </p:pic>
      <p:pic>
        <p:nvPicPr>
          <p:cNvPr id="19" name="Picture 18" descr="A screenshot of a computer&#13;&#10;&#13;&#10;Description automatically generated">
            <a:extLst>
              <a:ext uri="{FF2B5EF4-FFF2-40B4-BE49-F238E27FC236}">
                <a16:creationId xmlns:a16="http://schemas.microsoft.com/office/drawing/2014/main" id="{34F0670C-05E2-9F47-B3A5-02CD526D99ED}"/>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9104835" y="3429000"/>
            <a:ext cx="1225407" cy="842249"/>
          </a:xfrm>
          <a:prstGeom prst="rect">
            <a:avLst/>
          </a:prstGeom>
        </p:spPr>
      </p:pic>
      <p:grpSp>
        <p:nvGrpSpPr>
          <p:cNvPr id="43" name="Group 42">
            <a:extLst>
              <a:ext uri="{FF2B5EF4-FFF2-40B4-BE49-F238E27FC236}">
                <a16:creationId xmlns:a16="http://schemas.microsoft.com/office/drawing/2014/main" id="{811EFA44-C42F-6344-A807-942BE80CC277}"/>
              </a:ext>
            </a:extLst>
          </p:cNvPr>
          <p:cNvGrpSpPr/>
          <p:nvPr/>
        </p:nvGrpSpPr>
        <p:grpSpPr>
          <a:xfrm>
            <a:off x="1223220" y="3642634"/>
            <a:ext cx="7881615" cy="1919813"/>
            <a:chOff x="1223220" y="3642634"/>
            <a:chExt cx="7881615" cy="1919813"/>
          </a:xfrm>
        </p:grpSpPr>
        <p:pic>
          <p:nvPicPr>
            <p:cNvPr id="44" name="Picture 43" descr="A screenshot of a computer&#13;&#10;&#13;&#10;Description automatically generated">
              <a:extLst>
                <a:ext uri="{FF2B5EF4-FFF2-40B4-BE49-F238E27FC236}">
                  <a16:creationId xmlns:a16="http://schemas.microsoft.com/office/drawing/2014/main" id="{D52BBF6E-14AB-014C-A01C-0FED3AAACE6F}"/>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1223220" y="3667798"/>
              <a:ext cx="1225406" cy="842249"/>
            </a:xfrm>
            <a:prstGeom prst="rect">
              <a:avLst/>
            </a:prstGeom>
          </p:spPr>
        </p:pic>
        <p:pic>
          <p:nvPicPr>
            <p:cNvPr id="45" name="Picture 44" descr="A screenshot of a computer&#13;&#10;&#13;&#10;Description automatically generated">
              <a:extLst>
                <a:ext uri="{FF2B5EF4-FFF2-40B4-BE49-F238E27FC236}">
                  <a16:creationId xmlns:a16="http://schemas.microsoft.com/office/drawing/2014/main" id="{E33DEE11-7A17-8F4E-BF37-39D6AE44EF15}"/>
                </a:ext>
              </a:extLst>
            </p:cNvPr>
            <p:cNvPicPr>
              <a:picLocks noChangeAspect="1"/>
            </p:cNvPicPr>
            <p:nvPr/>
          </p:nvPicPr>
          <p:blipFill rotWithShape="1">
            <a:blip r:embed="rId4">
              <a:extLst>
                <a:ext uri="{BEBA8EAE-BF5A-486C-A8C5-ECC9F3942E4B}">
                  <a14:imgProps xmlns:a14="http://schemas.microsoft.com/office/drawing/2010/main">
                    <a14:imgLayer r:embed="rId6">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2788560" y="3667798"/>
              <a:ext cx="1225406" cy="842249"/>
            </a:xfrm>
            <a:prstGeom prst="rect">
              <a:avLst/>
            </a:prstGeom>
          </p:spPr>
        </p:pic>
        <p:pic>
          <p:nvPicPr>
            <p:cNvPr id="47" name="Picture 46" descr="A screenshot of a computer&#13;&#10;&#13;&#10;Description automatically generated">
              <a:extLst>
                <a:ext uri="{FF2B5EF4-FFF2-40B4-BE49-F238E27FC236}">
                  <a16:creationId xmlns:a16="http://schemas.microsoft.com/office/drawing/2014/main" id="{78F04D71-89C6-7441-A17A-3A8E2EA6E70F}"/>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4300252" y="3642634"/>
              <a:ext cx="1135118" cy="892576"/>
            </a:xfrm>
            <a:prstGeom prst="rect">
              <a:avLst/>
            </a:prstGeom>
          </p:spPr>
        </p:pic>
        <p:pic>
          <p:nvPicPr>
            <p:cNvPr id="53" name="Picture 52" descr="A screenshot of a computer&#13;&#10;&#13;&#10;Description automatically generated">
              <a:extLst>
                <a:ext uri="{FF2B5EF4-FFF2-40B4-BE49-F238E27FC236}">
                  <a16:creationId xmlns:a16="http://schemas.microsoft.com/office/drawing/2014/main" id="{679D5602-039B-8748-BDB8-A2A4C2C2E4E9}"/>
                </a:ext>
              </a:extLst>
            </p:cNvPr>
            <p:cNvPicPr>
              <a:picLocks noChangeAspect="1"/>
            </p:cNvPicPr>
            <p:nvPr/>
          </p:nvPicPr>
          <p:blipFill rotWithShape="1">
            <a:blip r:embed="rId4">
              <a:extLst>
                <a:ext uri="{BEBA8EAE-BF5A-486C-A8C5-ECC9F3942E4B}">
                  <a14:imgProps xmlns:a14="http://schemas.microsoft.com/office/drawing/2010/main">
                    <a14:imgLayer r:embed="rId7">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5901554" y="4720198"/>
              <a:ext cx="1225406" cy="842249"/>
            </a:xfrm>
            <a:prstGeom prst="rect">
              <a:avLst/>
            </a:prstGeom>
          </p:spPr>
        </p:pic>
        <p:pic>
          <p:nvPicPr>
            <p:cNvPr id="54" name="Picture 53" descr="A screenshot of a computer&#13;&#10;&#13;&#10;Description automatically generated">
              <a:extLst>
                <a:ext uri="{FF2B5EF4-FFF2-40B4-BE49-F238E27FC236}">
                  <a16:creationId xmlns:a16="http://schemas.microsoft.com/office/drawing/2014/main" id="{063F1C70-7560-034E-96F6-146C38065C8D}"/>
                </a:ext>
              </a:extLst>
            </p:cNvPr>
            <p:cNvPicPr>
              <a:picLocks noChangeAspect="1"/>
            </p:cNvPicPr>
            <p:nvPr/>
          </p:nvPicPr>
          <p:blipFill rotWithShape="1">
            <a:blip r:embed="rId4">
              <a:extLst>
                <a:ext uri="{BEBA8EAE-BF5A-486C-A8C5-ECC9F3942E4B}">
                  <a14:imgProps xmlns:a14="http://schemas.microsoft.com/office/drawing/2010/main">
                    <a14:imgLayer r:embed="rId8">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7470677" y="4720198"/>
              <a:ext cx="1225406" cy="842249"/>
            </a:xfrm>
            <a:prstGeom prst="rect">
              <a:avLst/>
            </a:prstGeom>
          </p:spPr>
        </p:pic>
        <p:cxnSp>
          <p:nvCxnSpPr>
            <p:cNvPr id="55" name="Straight Arrow Connector 54">
              <a:extLst>
                <a:ext uri="{FF2B5EF4-FFF2-40B4-BE49-F238E27FC236}">
                  <a16:creationId xmlns:a16="http://schemas.microsoft.com/office/drawing/2014/main" id="{6FB14E13-3D25-204D-A381-2D98E120A6B0}"/>
                </a:ext>
              </a:extLst>
            </p:cNvPr>
            <p:cNvCxnSpPr>
              <a:cxnSpLocks/>
            </p:cNvCxnSpPr>
            <p:nvPr/>
          </p:nvCxnSpPr>
          <p:spPr>
            <a:xfrm>
              <a:off x="2410526" y="4025374"/>
              <a:ext cx="552762"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B11A8148-63AA-284E-8B3A-18B8812F8671}"/>
                </a:ext>
              </a:extLst>
            </p:cNvPr>
            <p:cNvCxnSpPr>
              <a:cxnSpLocks/>
            </p:cNvCxnSpPr>
            <p:nvPr/>
          </p:nvCxnSpPr>
          <p:spPr>
            <a:xfrm>
              <a:off x="5454681" y="4382973"/>
              <a:ext cx="521560" cy="44894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3A0B956F-0B69-DA4A-B4F3-5CADE3EED23B}"/>
                </a:ext>
              </a:extLst>
            </p:cNvPr>
            <p:cNvCxnSpPr>
              <a:cxnSpLocks/>
            </p:cNvCxnSpPr>
            <p:nvPr/>
          </p:nvCxnSpPr>
          <p:spPr>
            <a:xfrm flipV="1">
              <a:off x="8552073" y="4510047"/>
              <a:ext cx="552762" cy="44877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ECB49F59-B0AE-1941-93F2-0D719AA37BAB}"/>
                </a:ext>
              </a:extLst>
            </p:cNvPr>
            <p:cNvCxnSpPr>
              <a:cxnSpLocks/>
            </p:cNvCxnSpPr>
            <p:nvPr/>
          </p:nvCxnSpPr>
          <p:spPr>
            <a:xfrm>
              <a:off x="6954671" y="5149324"/>
              <a:ext cx="552762"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3" name="Straight Arrow Connector 62">
              <a:extLst>
                <a:ext uri="{FF2B5EF4-FFF2-40B4-BE49-F238E27FC236}">
                  <a16:creationId xmlns:a16="http://schemas.microsoft.com/office/drawing/2014/main" id="{D977C9EC-13A7-CA45-8A97-FBA49C669F18}"/>
                </a:ext>
              </a:extLst>
            </p:cNvPr>
            <p:cNvCxnSpPr>
              <a:cxnSpLocks/>
            </p:cNvCxnSpPr>
            <p:nvPr/>
          </p:nvCxnSpPr>
          <p:spPr>
            <a:xfrm>
              <a:off x="3877688" y="4025374"/>
              <a:ext cx="552762"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3" name="TextBox 2">
            <a:extLst>
              <a:ext uri="{FF2B5EF4-FFF2-40B4-BE49-F238E27FC236}">
                <a16:creationId xmlns:a16="http://schemas.microsoft.com/office/drawing/2014/main" id="{5B48BB68-1D47-0740-882D-9C2D2F51010E}"/>
              </a:ext>
            </a:extLst>
          </p:cNvPr>
          <p:cNvSpPr txBox="1"/>
          <p:nvPr/>
        </p:nvSpPr>
        <p:spPr>
          <a:xfrm>
            <a:off x="1955572" y="5998038"/>
            <a:ext cx="7717754" cy="523220"/>
          </a:xfrm>
          <a:prstGeom prst="rect">
            <a:avLst/>
          </a:prstGeom>
          <a:noFill/>
        </p:spPr>
        <p:txBody>
          <a:bodyPr wrap="none" rtlCol="0">
            <a:spAutoFit/>
          </a:bodyPr>
          <a:lstStyle/>
          <a:p>
            <a:r>
              <a:rPr lang="en-US" sz="2800" dirty="0">
                <a:solidFill>
                  <a:schemeClr val="accent1"/>
                </a:solidFill>
              </a:rPr>
              <a:t>At the end of the day, we only care about ML path…</a:t>
            </a:r>
          </a:p>
        </p:txBody>
      </p:sp>
    </p:spTree>
    <p:extLst>
      <p:ext uri="{BB962C8B-B14F-4D97-AF65-F5344CB8AC3E}">
        <p14:creationId xmlns:p14="http://schemas.microsoft.com/office/powerpoint/2010/main" val="428320810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D3402-0450-8B41-9666-9F40FEF79ECD}"/>
              </a:ext>
            </a:extLst>
          </p:cNvPr>
          <p:cNvSpPr>
            <a:spLocks noGrp="1"/>
          </p:cNvSpPr>
          <p:nvPr>
            <p:ph type="title"/>
          </p:nvPr>
        </p:nvSpPr>
        <p:spPr>
          <a:xfrm>
            <a:off x="838200" y="117475"/>
            <a:ext cx="10515600" cy="1325563"/>
          </a:xfrm>
        </p:spPr>
        <p:txBody>
          <a:bodyPr/>
          <a:lstStyle/>
          <a:p>
            <a:r>
              <a:rPr lang="en-US" dirty="0"/>
              <a:t>Viterbi Algorithm</a:t>
            </a:r>
          </a:p>
        </p:txBody>
      </p:sp>
      <p:sp>
        <p:nvSpPr>
          <p:cNvPr id="4" name="TextBox 3">
            <a:extLst>
              <a:ext uri="{FF2B5EF4-FFF2-40B4-BE49-F238E27FC236}">
                <a16:creationId xmlns:a16="http://schemas.microsoft.com/office/drawing/2014/main" id="{CF43A271-DE41-7949-97F4-375768C2778C}"/>
              </a:ext>
            </a:extLst>
          </p:cNvPr>
          <p:cNvSpPr txBox="1"/>
          <p:nvPr/>
        </p:nvSpPr>
        <p:spPr>
          <a:xfrm>
            <a:off x="1223220" y="1500884"/>
            <a:ext cx="907621" cy="523220"/>
          </a:xfrm>
          <a:prstGeom prst="rect">
            <a:avLst/>
          </a:prstGeom>
          <a:noFill/>
        </p:spPr>
        <p:txBody>
          <a:bodyPr wrap="none" rtlCol="0">
            <a:spAutoFit/>
          </a:bodyPr>
          <a:lstStyle/>
          <a:p>
            <a:r>
              <a:rPr lang="en-US" sz="2800" dirty="0"/>
              <a:t>9 am</a:t>
            </a:r>
          </a:p>
        </p:txBody>
      </p:sp>
      <p:sp>
        <p:nvSpPr>
          <p:cNvPr id="5" name="TextBox 4">
            <a:extLst>
              <a:ext uri="{FF2B5EF4-FFF2-40B4-BE49-F238E27FC236}">
                <a16:creationId xmlns:a16="http://schemas.microsoft.com/office/drawing/2014/main" id="{05DB946E-558E-FA41-B7A5-81ECCA84A0C3}"/>
              </a:ext>
            </a:extLst>
          </p:cNvPr>
          <p:cNvSpPr txBox="1"/>
          <p:nvPr/>
        </p:nvSpPr>
        <p:spPr>
          <a:xfrm>
            <a:off x="2906169" y="1469972"/>
            <a:ext cx="1090363" cy="523220"/>
          </a:xfrm>
          <a:prstGeom prst="rect">
            <a:avLst/>
          </a:prstGeom>
          <a:noFill/>
        </p:spPr>
        <p:txBody>
          <a:bodyPr wrap="none" rtlCol="0">
            <a:spAutoFit/>
          </a:bodyPr>
          <a:lstStyle/>
          <a:p>
            <a:r>
              <a:rPr lang="en-US" sz="2800" dirty="0"/>
              <a:t>10 am</a:t>
            </a:r>
          </a:p>
        </p:txBody>
      </p:sp>
      <p:pic>
        <p:nvPicPr>
          <p:cNvPr id="6" name="Picture 5" descr="A screenshot of a computer screen&#13;&#10;&#13;&#10;Description automatically generated">
            <a:extLst>
              <a:ext uri="{FF2B5EF4-FFF2-40B4-BE49-F238E27FC236}">
                <a16:creationId xmlns:a16="http://schemas.microsoft.com/office/drawing/2014/main" id="{78E61AF4-A498-F549-A60B-ED0091C73EEC}"/>
              </a:ext>
            </a:extLst>
          </p:cNvPr>
          <p:cNvPicPr>
            <a:picLocks noChangeAspect="1"/>
          </p:cNvPicPr>
          <p:nvPr/>
        </p:nvPicPr>
        <p:blipFill rotWithShape="1">
          <a:blip r:embed="rId2"/>
          <a:srcRect l="20087" t="13680" r="39969" b="48027"/>
          <a:stretch/>
        </p:blipFill>
        <p:spPr>
          <a:xfrm>
            <a:off x="1283151" y="2186287"/>
            <a:ext cx="790540" cy="584704"/>
          </a:xfrm>
          <a:prstGeom prst="rect">
            <a:avLst/>
          </a:prstGeom>
        </p:spPr>
      </p:pic>
      <p:pic>
        <p:nvPicPr>
          <p:cNvPr id="8" name="Picture 7" descr="A screenshot of a computer screen&#13;&#10;&#13;&#10;Description automatically generated">
            <a:extLst>
              <a:ext uri="{FF2B5EF4-FFF2-40B4-BE49-F238E27FC236}">
                <a16:creationId xmlns:a16="http://schemas.microsoft.com/office/drawing/2014/main" id="{4F03259E-161E-AE46-A348-290C7E43DCA7}"/>
              </a:ext>
            </a:extLst>
          </p:cNvPr>
          <p:cNvPicPr>
            <a:picLocks noChangeAspect="1"/>
          </p:cNvPicPr>
          <p:nvPr/>
        </p:nvPicPr>
        <p:blipFill rotWithShape="1">
          <a:blip r:embed="rId2"/>
          <a:srcRect l="39422" t="54617" r="36634" b="21904"/>
          <a:stretch/>
        </p:blipFill>
        <p:spPr>
          <a:xfrm>
            <a:off x="4585062" y="2110087"/>
            <a:ext cx="790540" cy="648891"/>
          </a:xfrm>
          <a:prstGeom prst="rect">
            <a:avLst/>
          </a:prstGeom>
        </p:spPr>
      </p:pic>
      <p:pic>
        <p:nvPicPr>
          <p:cNvPr id="10" name="Picture 9" descr="A screenshot of a computer screen&#13;&#10;&#13;&#10;Description automatically generated">
            <a:extLst>
              <a:ext uri="{FF2B5EF4-FFF2-40B4-BE49-F238E27FC236}">
                <a16:creationId xmlns:a16="http://schemas.microsoft.com/office/drawing/2014/main" id="{37353EBA-217C-5F42-8C4D-040C7965C451}"/>
              </a:ext>
            </a:extLst>
          </p:cNvPr>
          <p:cNvPicPr>
            <a:picLocks noChangeAspect="1"/>
          </p:cNvPicPr>
          <p:nvPr/>
        </p:nvPicPr>
        <p:blipFill rotWithShape="1">
          <a:blip r:embed="rId2"/>
          <a:srcRect l="20087" t="13680" r="39969" b="48027"/>
          <a:stretch/>
        </p:blipFill>
        <p:spPr>
          <a:xfrm>
            <a:off x="3005993" y="2186287"/>
            <a:ext cx="790540" cy="584704"/>
          </a:xfrm>
          <a:prstGeom prst="rect">
            <a:avLst/>
          </a:prstGeom>
        </p:spPr>
      </p:pic>
      <p:sp>
        <p:nvSpPr>
          <p:cNvPr id="11" name="TextBox 10">
            <a:extLst>
              <a:ext uri="{FF2B5EF4-FFF2-40B4-BE49-F238E27FC236}">
                <a16:creationId xmlns:a16="http://schemas.microsoft.com/office/drawing/2014/main" id="{001BE896-955E-6249-9179-6A9DF55AEBE8}"/>
              </a:ext>
            </a:extLst>
          </p:cNvPr>
          <p:cNvSpPr txBox="1"/>
          <p:nvPr/>
        </p:nvSpPr>
        <p:spPr>
          <a:xfrm>
            <a:off x="4566012" y="1469972"/>
            <a:ext cx="1090363" cy="523220"/>
          </a:xfrm>
          <a:prstGeom prst="rect">
            <a:avLst/>
          </a:prstGeom>
          <a:noFill/>
        </p:spPr>
        <p:txBody>
          <a:bodyPr wrap="none" rtlCol="0">
            <a:spAutoFit/>
          </a:bodyPr>
          <a:lstStyle/>
          <a:p>
            <a:r>
              <a:rPr lang="en-US" sz="2800" dirty="0"/>
              <a:t>11 am</a:t>
            </a:r>
          </a:p>
        </p:txBody>
      </p:sp>
      <p:pic>
        <p:nvPicPr>
          <p:cNvPr id="12" name="Picture 11" descr="A screenshot of a computer screen&#13;&#10;&#13;&#10;Description automatically generated">
            <a:extLst>
              <a:ext uri="{FF2B5EF4-FFF2-40B4-BE49-F238E27FC236}">
                <a16:creationId xmlns:a16="http://schemas.microsoft.com/office/drawing/2014/main" id="{5401EEDE-D0B0-EA46-802F-EECFE63D5D9F}"/>
              </a:ext>
            </a:extLst>
          </p:cNvPr>
          <p:cNvPicPr>
            <a:picLocks noChangeAspect="1"/>
          </p:cNvPicPr>
          <p:nvPr/>
        </p:nvPicPr>
        <p:blipFill rotWithShape="1">
          <a:blip r:embed="rId2"/>
          <a:srcRect l="20087" t="13680" r="39969" b="48027"/>
          <a:stretch/>
        </p:blipFill>
        <p:spPr>
          <a:xfrm>
            <a:off x="9322269" y="2186287"/>
            <a:ext cx="790540" cy="584704"/>
          </a:xfrm>
          <a:prstGeom prst="rect">
            <a:avLst/>
          </a:prstGeom>
        </p:spPr>
      </p:pic>
      <p:sp>
        <p:nvSpPr>
          <p:cNvPr id="13" name="TextBox 12">
            <a:extLst>
              <a:ext uri="{FF2B5EF4-FFF2-40B4-BE49-F238E27FC236}">
                <a16:creationId xmlns:a16="http://schemas.microsoft.com/office/drawing/2014/main" id="{6A521918-C507-6443-89B6-29D5624B4DB4}"/>
              </a:ext>
            </a:extLst>
          </p:cNvPr>
          <p:cNvSpPr txBox="1"/>
          <p:nvPr/>
        </p:nvSpPr>
        <p:spPr>
          <a:xfrm>
            <a:off x="6064501" y="1469972"/>
            <a:ext cx="1107996" cy="523220"/>
          </a:xfrm>
          <a:prstGeom prst="rect">
            <a:avLst/>
          </a:prstGeom>
          <a:noFill/>
        </p:spPr>
        <p:txBody>
          <a:bodyPr wrap="none" rtlCol="0">
            <a:spAutoFit/>
          </a:bodyPr>
          <a:lstStyle/>
          <a:p>
            <a:r>
              <a:rPr lang="en-US" sz="2800" dirty="0"/>
              <a:t>12 pm</a:t>
            </a:r>
          </a:p>
        </p:txBody>
      </p:sp>
      <p:pic>
        <p:nvPicPr>
          <p:cNvPr id="14" name="Picture 13" descr="A screenshot of a computer screen&#13;&#10;&#13;&#10;Description automatically generated">
            <a:extLst>
              <a:ext uri="{FF2B5EF4-FFF2-40B4-BE49-F238E27FC236}">
                <a16:creationId xmlns:a16="http://schemas.microsoft.com/office/drawing/2014/main" id="{4C002EB7-56FE-234E-BC14-2904A88C1565}"/>
              </a:ext>
            </a:extLst>
          </p:cNvPr>
          <p:cNvPicPr>
            <a:picLocks noChangeAspect="1"/>
          </p:cNvPicPr>
          <p:nvPr/>
        </p:nvPicPr>
        <p:blipFill rotWithShape="1">
          <a:blip r:embed="rId2"/>
          <a:srcRect l="39422" t="54617" r="36634" b="21904"/>
          <a:stretch/>
        </p:blipFill>
        <p:spPr>
          <a:xfrm>
            <a:off x="6164131" y="2110087"/>
            <a:ext cx="790540" cy="648891"/>
          </a:xfrm>
          <a:prstGeom prst="rect">
            <a:avLst/>
          </a:prstGeom>
        </p:spPr>
      </p:pic>
      <p:pic>
        <p:nvPicPr>
          <p:cNvPr id="15" name="Picture 14" descr="A screenshot of a computer screen&#13;&#10;&#13;&#10;Description automatically generated">
            <a:extLst>
              <a:ext uri="{FF2B5EF4-FFF2-40B4-BE49-F238E27FC236}">
                <a16:creationId xmlns:a16="http://schemas.microsoft.com/office/drawing/2014/main" id="{13D3B180-5CDC-DB4A-96E2-5484D556EF60}"/>
              </a:ext>
            </a:extLst>
          </p:cNvPr>
          <p:cNvPicPr>
            <a:picLocks noChangeAspect="1"/>
          </p:cNvPicPr>
          <p:nvPr/>
        </p:nvPicPr>
        <p:blipFill rotWithShape="1">
          <a:blip r:embed="rId2"/>
          <a:srcRect l="39422" t="54617" r="36634" b="21904"/>
          <a:stretch/>
        </p:blipFill>
        <p:spPr>
          <a:xfrm>
            <a:off x="7743200" y="2110087"/>
            <a:ext cx="790540" cy="648891"/>
          </a:xfrm>
          <a:prstGeom prst="rect">
            <a:avLst/>
          </a:prstGeom>
        </p:spPr>
      </p:pic>
      <p:sp>
        <p:nvSpPr>
          <p:cNvPr id="16" name="TextBox 15">
            <a:extLst>
              <a:ext uri="{FF2B5EF4-FFF2-40B4-BE49-F238E27FC236}">
                <a16:creationId xmlns:a16="http://schemas.microsoft.com/office/drawing/2014/main" id="{B10FD2A6-B5D4-7243-977C-1DD4DFF095A9}"/>
              </a:ext>
            </a:extLst>
          </p:cNvPr>
          <p:cNvSpPr txBox="1"/>
          <p:nvPr/>
        </p:nvSpPr>
        <p:spPr>
          <a:xfrm>
            <a:off x="7580623" y="1469972"/>
            <a:ext cx="925253" cy="523220"/>
          </a:xfrm>
          <a:prstGeom prst="rect">
            <a:avLst/>
          </a:prstGeom>
          <a:noFill/>
        </p:spPr>
        <p:txBody>
          <a:bodyPr wrap="none" rtlCol="0">
            <a:spAutoFit/>
          </a:bodyPr>
          <a:lstStyle/>
          <a:p>
            <a:r>
              <a:rPr lang="en-US" sz="2800" dirty="0"/>
              <a:t>1 pm</a:t>
            </a:r>
          </a:p>
        </p:txBody>
      </p:sp>
      <p:sp>
        <p:nvSpPr>
          <p:cNvPr id="17" name="TextBox 16">
            <a:extLst>
              <a:ext uri="{FF2B5EF4-FFF2-40B4-BE49-F238E27FC236}">
                <a16:creationId xmlns:a16="http://schemas.microsoft.com/office/drawing/2014/main" id="{F09ADD1E-C9A8-D343-BE91-76E210C61FE4}"/>
              </a:ext>
            </a:extLst>
          </p:cNvPr>
          <p:cNvSpPr txBox="1"/>
          <p:nvPr/>
        </p:nvSpPr>
        <p:spPr>
          <a:xfrm>
            <a:off x="9187556" y="1469972"/>
            <a:ext cx="925253" cy="523220"/>
          </a:xfrm>
          <a:prstGeom prst="rect">
            <a:avLst/>
          </a:prstGeom>
          <a:noFill/>
        </p:spPr>
        <p:txBody>
          <a:bodyPr wrap="none" rtlCol="0">
            <a:spAutoFit/>
          </a:bodyPr>
          <a:lstStyle/>
          <a:p>
            <a:r>
              <a:rPr lang="en-US" sz="2800" dirty="0"/>
              <a:t>2 pm</a:t>
            </a:r>
          </a:p>
        </p:txBody>
      </p:sp>
      <p:pic>
        <p:nvPicPr>
          <p:cNvPr id="24" name="Picture 23" descr="A screenshot of a computer&#13;&#10;&#13;&#10;Description automatically generated">
            <a:extLst>
              <a:ext uri="{FF2B5EF4-FFF2-40B4-BE49-F238E27FC236}">
                <a16:creationId xmlns:a16="http://schemas.microsoft.com/office/drawing/2014/main" id="{AA06630B-1DEF-E64D-AA4B-EB57EB47658B}"/>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1044972" y="3603949"/>
            <a:ext cx="1225407" cy="842249"/>
          </a:xfrm>
          <a:prstGeom prst="rect">
            <a:avLst/>
          </a:prstGeom>
        </p:spPr>
      </p:pic>
      <p:cxnSp>
        <p:nvCxnSpPr>
          <p:cNvPr id="27" name="Straight Arrow Connector 26">
            <a:extLst>
              <a:ext uri="{FF2B5EF4-FFF2-40B4-BE49-F238E27FC236}">
                <a16:creationId xmlns:a16="http://schemas.microsoft.com/office/drawing/2014/main" id="{4314EFEA-274E-1545-85B6-058ADADCD8C0}"/>
              </a:ext>
            </a:extLst>
          </p:cNvPr>
          <p:cNvCxnSpPr>
            <a:cxnSpLocks/>
          </p:cNvCxnSpPr>
          <p:nvPr/>
        </p:nvCxnSpPr>
        <p:spPr>
          <a:xfrm flipV="1">
            <a:off x="1677030" y="2919457"/>
            <a:ext cx="0" cy="68449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A38B0CDA-DCBE-1F45-85FF-CBA0D7785F14}"/>
              </a:ext>
            </a:extLst>
          </p:cNvPr>
          <p:cNvSpPr txBox="1"/>
          <p:nvPr/>
        </p:nvSpPr>
        <p:spPr>
          <a:xfrm>
            <a:off x="748256" y="4185015"/>
            <a:ext cx="593432" cy="369332"/>
          </a:xfrm>
          <a:prstGeom prst="rect">
            <a:avLst/>
          </a:prstGeom>
          <a:noFill/>
        </p:spPr>
        <p:txBody>
          <a:bodyPr wrap="none" rtlCol="0">
            <a:spAutoFit/>
          </a:bodyPr>
          <a:lstStyle/>
          <a:p>
            <a:r>
              <a:rPr lang="en-US" dirty="0"/>
              <a:t>0.67</a:t>
            </a:r>
          </a:p>
        </p:txBody>
      </p:sp>
      <p:sp>
        <p:nvSpPr>
          <p:cNvPr id="29" name="TextBox 28">
            <a:extLst>
              <a:ext uri="{FF2B5EF4-FFF2-40B4-BE49-F238E27FC236}">
                <a16:creationId xmlns:a16="http://schemas.microsoft.com/office/drawing/2014/main" id="{DAE6F3B6-55BD-D540-88CF-9D4697AFE7B4}"/>
              </a:ext>
            </a:extLst>
          </p:cNvPr>
          <p:cNvSpPr txBox="1"/>
          <p:nvPr/>
        </p:nvSpPr>
        <p:spPr>
          <a:xfrm>
            <a:off x="1094038" y="3022883"/>
            <a:ext cx="476412" cy="369332"/>
          </a:xfrm>
          <a:prstGeom prst="rect">
            <a:avLst/>
          </a:prstGeom>
          <a:noFill/>
        </p:spPr>
        <p:txBody>
          <a:bodyPr wrap="none" rtlCol="0">
            <a:spAutoFit/>
          </a:bodyPr>
          <a:lstStyle/>
          <a:p>
            <a:r>
              <a:rPr lang="en-US" dirty="0"/>
              <a:t>0.8</a:t>
            </a:r>
          </a:p>
        </p:txBody>
      </p:sp>
      <p:sp>
        <p:nvSpPr>
          <p:cNvPr id="31" name="TextBox 30">
            <a:extLst>
              <a:ext uri="{FF2B5EF4-FFF2-40B4-BE49-F238E27FC236}">
                <a16:creationId xmlns:a16="http://schemas.microsoft.com/office/drawing/2014/main" id="{5E52D63F-176B-4D41-B43C-E7321B249240}"/>
              </a:ext>
            </a:extLst>
          </p:cNvPr>
          <p:cNvSpPr txBox="1"/>
          <p:nvPr/>
        </p:nvSpPr>
        <p:spPr>
          <a:xfrm>
            <a:off x="1294073" y="4473266"/>
            <a:ext cx="710451" cy="369332"/>
          </a:xfrm>
          <a:prstGeom prst="rect">
            <a:avLst/>
          </a:prstGeom>
          <a:noFill/>
        </p:spPr>
        <p:txBody>
          <a:bodyPr wrap="none" rtlCol="0">
            <a:spAutoFit/>
          </a:bodyPr>
          <a:lstStyle/>
          <a:p>
            <a:r>
              <a:rPr lang="en-US" b="1" dirty="0">
                <a:solidFill>
                  <a:schemeClr val="accent1"/>
                </a:solidFill>
              </a:rPr>
              <a:t>0.533</a:t>
            </a:r>
          </a:p>
        </p:txBody>
      </p:sp>
    </p:spTree>
    <p:extLst>
      <p:ext uri="{BB962C8B-B14F-4D97-AF65-F5344CB8AC3E}">
        <p14:creationId xmlns:p14="http://schemas.microsoft.com/office/powerpoint/2010/main" val="18397522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29" grpId="0"/>
      <p:bldP spid="31"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D3402-0450-8B41-9666-9F40FEF79ECD}"/>
              </a:ext>
            </a:extLst>
          </p:cNvPr>
          <p:cNvSpPr>
            <a:spLocks noGrp="1"/>
          </p:cNvSpPr>
          <p:nvPr>
            <p:ph type="title"/>
          </p:nvPr>
        </p:nvSpPr>
        <p:spPr>
          <a:xfrm>
            <a:off x="838200" y="117475"/>
            <a:ext cx="10515600" cy="1325563"/>
          </a:xfrm>
        </p:spPr>
        <p:txBody>
          <a:bodyPr/>
          <a:lstStyle/>
          <a:p>
            <a:r>
              <a:rPr lang="en-US" dirty="0"/>
              <a:t>Viterbi Algorithm</a:t>
            </a:r>
          </a:p>
        </p:txBody>
      </p:sp>
      <p:sp>
        <p:nvSpPr>
          <p:cNvPr id="4" name="TextBox 3">
            <a:extLst>
              <a:ext uri="{FF2B5EF4-FFF2-40B4-BE49-F238E27FC236}">
                <a16:creationId xmlns:a16="http://schemas.microsoft.com/office/drawing/2014/main" id="{CF43A271-DE41-7949-97F4-375768C2778C}"/>
              </a:ext>
            </a:extLst>
          </p:cNvPr>
          <p:cNvSpPr txBox="1"/>
          <p:nvPr/>
        </p:nvSpPr>
        <p:spPr>
          <a:xfrm>
            <a:off x="1223220" y="1500884"/>
            <a:ext cx="907621" cy="523220"/>
          </a:xfrm>
          <a:prstGeom prst="rect">
            <a:avLst/>
          </a:prstGeom>
          <a:noFill/>
        </p:spPr>
        <p:txBody>
          <a:bodyPr wrap="none" rtlCol="0">
            <a:spAutoFit/>
          </a:bodyPr>
          <a:lstStyle/>
          <a:p>
            <a:r>
              <a:rPr lang="en-US" sz="2800" dirty="0"/>
              <a:t>9 am</a:t>
            </a:r>
          </a:p>
        </p:txBody>
      </p:sp>
      <p:sp>
        <p:nvSpPr>
          <p:cNvPr id="5" name="TextBox 4">
            <a:extLst>
              <a:ext uri="{FF2B5EF4-FFF2-40B4-BE49-F238E27FC236}">
                <a16:creationId xmlns:a16="http://schemas.microsoft.com/office/drawing/2014/main" id="{05DB946E-558E-FA41-B7A5-81ECCA84A0C3}"/>
              </a:ext>
            </a:extLst>
          </p:cNvPr>
          <p:cNvSpPr txBox="1"/>
          <p:nvPr/>
        </p:nvSpPr>
        <p:spPr>
          <a:xfrm>
            <a:off x="2906169" y="1469972"/>
            <a:ext cx="1090363" cy="523220"/>
          </a:xfrm>
          <a:prstGeom prst="rect">
            <a:avLst/>
          </a:prstGeom>
          <a:noFill/>
        </p:spPr>
        <p:txBody>
          <a:bodyPr wrap="none" rtlCol="0">
            <a:spAutoFit/>
          </a:bodyPr>
          <a:lstStyle/>
          <a:p>
            <a:r>
              <a:rPr lang="en-US" sz="2800" dirty="0"/>
              <a:t>10 am</a:t>
            </a:r>
          </a:p>
        </p:txBody>
      </p:sp>
      <p:pic>
        <p:nvPicPr>
          <p:cNvPr id="6" name="Picture 5" descr="A screenshot of a computer screen&#13;&#10;&#13;&#10;Description automatically generated">
            <a:extLst>
              <a:ext uri="{FF2B5EF4-FFF2-40B4-BE49-F238E27FC236}">
                <a16:creationId xmlns:a16="http://schemas.microsoft.com/office/drawing/2014/main" id="{78E61AF4-A498-F549-A60B-ED0091C73EEC}"/>
              </a:ext>
            </a:extLst>
          </p:cNvPr>
          <p:cNvPicPr>
            <a:picLocks noChangeAspect="1"/>
          </p:cNvPicPr>
          <p:nvPr/>
        </p:nvPicPr>
        <p:blipFill rotWithShape="1">
          <a:blip r:embed="rId2"/>
          <a:srcRect l="20087" t="13680" r="39969" b="48027"/>
          <a:stretch/>
        </p:blipFill>
        <p:spPr>
          <a:xfrm>
            <a:off x="1283151" y="2186287"/>
            <a:ext cx="790540" cy="584704"/>
          </a:xfrm>
          <a:prstGeom prst="rect">
            <a:avLst/>
          </a:prstGeom>
        </p:spPr>
      </p:pic>
      <p:pic>
        <p:nvPicPr>
          <p:cNvPr id="8" name="Picture 7" descr="A screenshot of a computer screen&#13;&#10;&#13;&#10;Description automatically generated">
            <a:extLst>
              <a:ext uri="{FF2B5EF4-FFF2-40B4-BE49-F238E27FC236}">
                <a16:creationId xmlns:a16="http://schemas.microsoft.com/office/drawing/2014/main" id="{4F03259E-161E-AE46-A348-290C7E43DCA7}"/>
              </a:ext>
            </a:extLst>
          </p:cNvPr>
          <p:cNvPicPr>
            <a:picLocks noChangeAspect="1"/>
          </p:cNvPicPr>
          <p:nvPr/>
        </p:nvPicPr>
        <p:blipFill rotWithShape="1">
          <a:blip r:embed="rId2"/>
          <a:srcRect l="39422" t="54617" r="36634" b="21904"/>
          <a:stretch/>
        </p:blipFill>
        <p:spPr>
          <a:xfrm>
            <a:off x="4585062" y="2110087"/>
            <a:ext cx="790540" cy="648891"/>
          </a:xfrm>
          <a:prstGeom prst="rect">
            <a:avLst/>
          </a:prstGeom>
        </p:spPr>
      </p:pic>
      <p:pic>
        <p:nvPicPr>
          <p:cNvPr id="10" name="Picture 9" descr="A screenshot of a computer screen&#13;&#10;&#13;&#10;Description automatically generated">
            <a:extLst>
              <a:ext uri="{FF2B5EF4-FFF2-40B4-BE49-F238E27FC236}">
                <a16:creationId xmlns:a16="http://schemas.microsoft.com/office/drawing/2014/main" id="{37353EBA-217C-5F42-8C4D-040C7965C451}"/>
              </a:ext>
            </a:extLst>
          </p:cNvPr>
          <p:cNvPicPr>
            <a:picLocks noChangeAspect="1"/>
          </p:cNvPicPr>
          <p:nvPr/>
        </p:nvPicPr>
        <p:blipFill rotWithShape="1">
          <a:blip r:embed="rId2"/>
          <a:srcRect l="20087" t="13680" r="39969" b="48027"/>
          <a:stretch/>
        </p:blipFill>
        <p:spPr>
          <a:xfrm>
            <a:off x="3005993" y="2186287"/>
            <a:ext cx="790540" cy="584704"/>
          </a:xfrm>
          <a:prstGeom prst="rect">
            <a:avLst/>
          </a:prstGeom>
        </p:spPr>
      </p:pic>
      <p:sp>
        <p:nvSpPr>
          <p:cNvPr id="11" name="TextBox 10">
            <a:extLst>
              <a:ext uri="{FF2B5EF4-FFF2-40B4-BE49-F238E27FC236}">
                <a16:creationId xmlns:a16="http://schemas.microsoft.com/office/drawing/2014/main" id="{001BE896-955E-6249-9179-6A9DF55AEBE8}"/>
              </a:ext>
            </a:extLst>
          </p:cNvPr>
          <p:cNvSpPr txBox="1"/>
          <p:nvPr/>
        </p:nvSpPr>
        <p:spPr>
          <a:xfrm>
            <a:off x="4566012" y="1469972"/>
            <a:ext cx="1090363" cy="523220"/>
          </a:xfrm>
          <a:prstGeom prst="rect">
            <a:avLst/>
          </a:prstGeom>
          <a:noFill/>
        </p:spPr>
        <p:txBody>
          <a:bodyPr wrap="none" rtlCol="0">
            <a:spAutoFit/>
          </a:bodyPr>
          <a:lstStyle/>
          <a:p>
            <a:r>
              <a:rPr lang="en-US" sz="2800" dirty="0"/>
              <a:t>11 am</a:t>
            </a:r>
          </a:p>
        </p:txBody>
      </p:sp>
      <p:pic>
        <p:nvPicPr>
          <p:cNvPr id="12" name="Picture 11" descr="A screenshot of a computer screen&#13;&#10;&#13;&#10;Description automatically generated">
            <a:extLst>
              <a:ext uri="{FF2B5EF4-FFF2-40B4-BE49-F238E27FC236}">
                <a16:creationId xmlns:a16="http://schemas.microsoft.com/office/drawing/2014/main" id="{5401EEDE-D0B0-EA46-802F-EECFE63D5D9F}"/>
              </a:ext>
            </a:extLst>
          </p:cNvPr>
          <p:cNvPicPr>
            <a:picLocks noChangeAspect="1"/>
          </p:cNvPicPr>
          <p:nvPr/>
        </p:nvPicPr>
        <p:blipFill rotWithShape="1">
          <a:blip r:embed="rId2"/>
          <a:srcRect l="20087" t="13680" r="39969" b="48027"/>
          <a:stretch/>
        </p:blipFill>
        <p:spPr>
          <a:xfrm>
            <a:off x="9322269" y="2186287"/>
            <a:ext cx="790540" cy="584704"/>
          </a:xfrm>
          <a:prstGeom prst="rect">
            <a:avLst/>
          </a:prstGeom>
        </p:spPr>
      </p:pic>
      <p:sp>
        <p:nvSpPr>
          <p:cNvPr id="13" name="TextBox 12">
            <a:extLst>
              <a:ext uri="{FF2B5EF4-FFF2-40B4-BE49-F238E27FC236}">
                <a16:creationId xmlns:a16="http://schemas.microsoft.com/office/drawing/2014/main" id="{6A521918-C507-6443-89B6-29D5624B4DB4}"/>
              </a:ext>
            </a:extLst>
          </p:cNvPr>
          <p:cNvSpPr txBox="1"/>
          <p:nvPr/>
        </p:nvSpPr>
        <p:spPr>
          <a:xfrm>
            <a:off x="6064501" y="1469972"/>
            <a:ext cx="1107996" cy="523220"/>
          </a:xfrm>
          <a:prstGeom prst="rect">
            <a:avLst/>
          </a:prstGeom>
          <a:noFill/>
        </p:spPr>
        <p:txBody>
          <a:bodyPr wrap="none" rtlCol="0">
            <a:spAutoFit/>
          </a:bodyPr>
          <a:lstStyle/>
          <a:p>
            <a:r>
              <a:rPr lang="en-US" sz="2800" dirty="0"/>
              <a:t>12 pm</a:t>
            </a:r>
          </a:p>
        </p:txBody>
      </p:sp>
      <p:pic>
        <p:nvPicPr>
          <p:cNvPr id="14" name="Picture 13" descr="A screenshot of a computer screen&#13;&#10;&#13;&#10;Description automatically generated">
            <a:extLst>
              <a:ext uri="{FF2B5EF4-FFF2-40B4-BE49-F238E27FC236}">
                <a16:creationId xmlns:a16="http://schemas.microsoft.com/office/drawing/2014/main" id="{4C002EB7-56FE-234E-BC14-2904A88C1565}"/>
              </a:ext>
            </a:extLst>
          </p:cNvPr>
          <p:cNvPicPr>
            <a:picLocks noChangeAspect="1"/>
          </p:cNvPicPr>
          <p:nvPr/>
        </p:nvPicPr>
        <p:blipFill rotWithShape="1">
          <a:blip r:embed="rId2"/>
          <a:srcRect l="39422" t="54617" r="36634" b="21904"/>
          <a:stretch/>
        </p:blipFill>
        <p:spPr>
          <a:xfrm>
            <a:off x="6164131" y="2110087"/>
            <a:ext cx="790540" cy="648891"/>
          </a:xfrm>
          <a:prstGeom prst="rect">
            <a:avLst/>
          </a:prstGeom>
        </p:spPr>
      </p:pic>
      <p:pic>
        <p:nvPicPr>
          <p:cNvPr id="15" name="Picture 14" descr="A screenshot of a computer screen&#13;&#10;&#13;&#10;Description automatically generated">
            <a:extLst>
              <a:ext uri="{FF2B5EF4-FFF2-40B4-BE49-F238E27FC236}">
                <a16:creationId xmlns:a16="http://schemas.microsoft.com/office/drawing/2014/main" id="{13D3B180-5CDC-DB4A-96E2-5484D556EF60}"/>
              </a:ext>
            </a:extLst>
          </p:cNvPr>
          <p:cNvPicPr>
            <a:picLocks noChangeAspect="1"/>
          </p:cNvPicPr>
          <p:nvPr/>
        </p:nvPicPr>
        <p:blipFill rotWithShape="1">
          <a:blip r:embed="rId2"/>
          <a:srcRect l="39422" t="54617" r="36634" b="21904"/>
          <a:stretch/>
        </p:blipFill>
        <p:spPr>
          <a:xfrm>
            <a:off x="7743200" y="2110087"/>
            <a:ext cx="790540" cy="648891"/>
          </a:xfrm>
          <a:prstGeom prst="rect">
            <a:avLst/>
          </a:prstGeom>
        </p:spPr>
      </p:pic>
      <p:sp>
        <p:nvSpPr>
          <p:cNvPr id="16" name="TextBox 15">
            <a:extLst>
              <a:ext uri="{FF2B5EF4-FFF2-40B4-BE49-F238E27FC236}">
                <a16:creationId xmlns:a16="http://schemas.microsoft.com/office/drawing/2014/main" id="{B10FD2A6-B5D4-7243-977C-1DD4DFF095A9}"/>
              </a:ext>
            </a:extLst>
          </p:cNvPr>
          <p:cNvSpPr txBox="1"/>
          <p:nvPr/>
        </p:nvSpPr>
        <p:spPr>
          <a:xfrm>
            <a:off x="7580623" y="1469972"/>
            <a:ext cx="925253" cy="523220"/>
          </a:xfrm>
          <a:prstGeom prst="rect">
            <a:avLst/>
          </a:prstGeom>
          <a:noFill/>
        </p:spPr>
        <p:txBody>
          <a:bodyPr wrap="none" rtlCol="0">
            <a:spAutoFit/>
          </a:bodyPr>
          <a:lstStyle/>
          <a:p>
            <a:r>
              <a:rPr lang="en-US" sz="2800" dirty="0"/>
              <a:t>1 pm</a:t>
            </a:r>
          </a:p>
        </p:txBody>
      </p:sp>
      <p:sp>
        <p:nvSpPr>
          <p:cNvPr id="17" name="TextBox 16">
            <a:extLst>
              <a:ext uri="{FF2B5EF4-FFF2-40B4-BE49-F238E27FC236}">
                <a16:creationId xmlns:a16="http://schemas.microsoft.com/office/drawing/2014/main" id="{F09ADD1E-C9A8-D343-BE91-76E210C61FE4}"/>
              </a:ext>
            </a:extLst>
          </p:cNvPr>
          <p:cNvSpPr txBox="1"/>
          <p:nvPr/>
        </p:nvSpPr>
        <p:spPr>
          <a:xfrm>
            <a:off x="9187556" y="1469972"/>
            <a:ext cx="925253" cy="523220"/>
          </a:xfrm>
          <a:prstGeom prst="rect">
            <a:avLst/>
          </a:prstGeom>
          <a:noFill/>
        </p:spPr>
        <p:txBody>
          <a:bodyPr wrap="none" rtlCol="0">
            <a:spAutoFit/>
          </a:bodyPr>
          <a:lstStyle/>
          <a:p>
            <a:r>
              <a:rPr lang="en-US" sz="2800" dirty="0"/>
              <a:t>2 pm</a:t>
            </a:r>
          </a:p>
        </p:txBody>
      </p:sp>
      <p:pic>
        <p:nvPicPr>
          <p:cNvPr id="24" name="Picture 23" descr="A screenshot of a computer&#13;&#10;&#13;&#10;Description automatically generated">
            <a:extLst>
              <a:ext uri="{FF2B5EF4-FFF2-40B4-BE49-F238E27FC236}">
                <a16:creationId xmlns:a16="http://schemas.microsoft.com/office/drawing/2014/main" id="{AA06630B-1DEF-E64D-AA4B-EB57EB47658B}"/>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1044972" y="3603949"/>
            <a:ext cx="1225407" cy="842249"/>
          </a:xfrm>
          <a:prstGeom prst="rect">
            <a:avLst/>
          </a:prstGeom>
        </p:spPr>
      </p:pic>
      <p:pic>
        <p:nvPicPr>
          <p:cNvPr id="25" name="Picture 24" descr="A screenshot of a computer&#13;&#10;&#13;&#10;Description automatically generated">
            <a:extLst>
              <a:ext uri="{FF2B5EF4-FFF2-40B4-BE49-F238E27FC236}">
                <a16:creationId xmlns:a16="http://schemas.microsoft.com/office/drawing/2014/main" id="{0EA7EDA1-B457-A341-A778-EA4895B4C6DF}"/>
              </a:ext>
            </a:extLst>
          </p:cNvPr>
          <p:cNvPicPr>
            <a:picLocks noChangeAspect="1"/>
          </p:cNvPicPr>
          <p:nvPr/>
        </p:nvPicPr>
        <p:blipFill rotWithShape="1">
          <a:blip r:embed="rId5">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1088214" y="4910828"/>
            <a:ext cx="1135118" cy="892576"/>
          </a:xfrm>
          <a:prstGeom prst="rect">
            <a:avLst/>
          </a:prstGeom>
        </p:spPr>
      </p:pic>
      <p:sp>
        <p:nvSpPr>
          <p:cNvPr id="31" name="TextBox 30">
            <a:extLst>
              <a:ext uri="{FF2B5EF4-FFF2-40B4-BE49-F238E27FC236}">
                <a16:creationId xmlns:a16="http://schemas.microsoft.com/office/drawing/2014/main" id="{5E52D63F-176B-4D41-B43C-E7321B249240}"/>
              </a:ext>
            </a:extLst>
          </p:cNvPr>
          <p:cNvSpPr txBox="1"/>
          <p:nvPr/>
        </p:nvSpPr>
        <p:spPr>
          <a:xfrm>
            <a:off x="1294073" y="4473266"/>
            <a:ext cx="710451" cy="369332"/>
          </a:xfrm>
          <a:prstGeom prst="rect">
            <a:avLst/>
          </a:prstGeom>
          <a:noFill/>
        </p:spPr>
        <p:txBody>
          <a:bodyPr wrap="none" rtlCol="0">
            <a:spAutoFit/>
          </a:bodyPr>
          <a:lstStyle/>
          <a:p>
            <a:r>
              <a:rPr lang="en-US" b="1" dirty="0">
                <a:solidFill>
                  <a:schemeClr val="accent1"/>
                </a:solidFill>
              </a:rPr>
              <a:t>0.533</a:t>
            </a:r>
          </a:p>
        </p:txBody>
      </p:sp>
      <p:sp>
        <p:nvSpPr>
          <p:cNvPr id="21" name="TextBox 20">
            <a:extLst>
              <a:ext uri="{FF2B5EF4-FFF2-40B4-BE49-F238E27FC236}">
                <a16:creationId xmlns:a16="http://schemas.microsoft.com/office/drawing/2014/main" id="{5332F5ED-6511-CB4F-944E-38287D592F15}"/>
              </a:ext>
            </a:extLst>
          </p:cNvPr>
          <p:cNvSpPr txBox="1"/>
          <p:nvPr/>
        </p:nvSpPr>
        <p:spPr>
          <a:xfrm>
            <a:off x="650709" y="5434072"/>
            <a:ext cx="593432" cy="369332"/>
          </a:xfrm>
          <a:prstGeom prst="rect">
            <a:avLst/>
          </a:prstGeom>
          <a:noFill/>
        </p:spPr>
        <p:txBody>
          <a:bodyPr wrap="none" rtlCol="0">
            <a:spAutoFit/>
          </a:bodyPr>
          <a:lstStyle/>
          <a:p>
            <a:r>
              <a:rPr lang="en-US" dirty="0"/>
              <a:t>0.33</a:t>
            </a:r>
          </a:p>
        </p:txBody>
      </p:sp>
      <p:cxnSp>
        <p:nvCxnSpPr>
          <p:cNvPr id="22" name="Curved Connector 21">
            <a:extLst>
              <a:ext uri="{FF2B5EF4-FFF2-40B4-BE49-F238E27FC236}">
                <a16:creationId xmlns:a16="http://schemas.microsoft.com/office/drawing/2014/main" id="{1EF48E69-F2EF-D245-B2E8-B94CC4D1FB83}"/>
              </a:ext>
            </a:extLst>
          </p:cNvPr>
          <p:cNvCxnSpPr>
            <a:cxnSpLocks/>
          </p:cNvCxnSpPr>
          <p:nvPr/>
        </p:nvCxnSpPr>
        <p:spPr>
          <a:xfrm rot="10800000">
            <a:off x="1044972" y="2758978"/>
            <a:ext cx="12700" cy="2343533"/>
          </a:xfrm>
          <a:prstGeom prst="curvedConnector3">
            <a:avLst>
              <a:gd name="adj1" fmla="val 447429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82476804-A67F-154F-9B94-2C72C7E262F2}"/>
              </a:ext>
            </a:extLst>
          </p:cNvPr>
          <p:cNvSpPr txBox="1"/>
          <p:nvPr/>
        </p:nvSpPr>
        <p:spPr>
          <a:xfrm>
            <a:off x="183425" y="2574312"/>
            <a:ext cx="476412" cy="369332"/>
          </a:xfrm>
          <a:prstGeom prst="rect">
            <a:avLst/>
          </a:prstGeom>
          <a:noFill/>
        </p:spPr>
        <p:txBody>
          <a:bodyPr wrap="none" rtlCol="0">
            <a:spAutoFit/>
          </a:bodyPr>
          <a:lstStyle/>
          <a:p>
            <a:r>
              <a:rPr lang="en-US" dirty="0"/>
              <a:t>0.4</a:t>
            </a:r>
          </a:p>
        </p:txBody>
      </p:sp>
      <p:sp>
        <p:nvSpPr>
          <p:cNvPr id="26" name="TextBox 25">
            <a:extLst>
              <a:ext uri="{FF2B5EF4-FFF2-40B4-BE49-F238E27FC236}">
                <a16:creationId xmlns:a16="http://schemas.microsoft.com/office/drawing/2014/main" id="{427179A2-CCD6-4C41-970D-455C3B83379F}"/>
              </a:ext>
            </a:extLst>
          </p:cNvPr>
          <p:cNvSpPr txBox="1"/>
          <p:nvPr/>
        </p:nvSpPr>
        <p:spPr>
          <a:xfrm>
            <a:off x="1279010" y="5913927"/>
            <a:ext cx="713657" cy="369332"/>
          </a:xfrm>
          <a:prstGeom prst="rect">
            <a:avLst/>
          </a:prstGeom>
          <a:noFill/>
        </p:spPr>
        <p:txBody>
          <a:bodyPr wrap="none" rtlCol="0">
            <a:spAutoFit/>
          </a:bodyPr>
          <a:lstStyle/>
          <a:p>
            <a:r>
              <a:rPr lang="en-US" b="1" dirty="0">
                <a:solidFill>
                  <a:schemeClr val="accent1"/>
                </a:solidFill>
              </a:rPr>
              <a:t>0.133</a:t>
            </a:r>
          </a:p>
        </p:txBody>
      </p:sp>
    </p:spTree>
    <p:extLst>
      <p:ext uri="{BB962C8B-B14F-4D97-AF65-F5344CB8AC3E}">
        <p14:creationId xmlns:p14="http://schemas.microsoft.com/office/powerpoint/2010/main" val="16118662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4" fill="hold" nodeType="click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wipe(down)">
                                      <p:cBhvr>
                                        <p:cTn id="11" dur="500"/>
                                        <p:tgtEl>
                                          <p:spTgt spid="22"/>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23"/>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3" grpId="0"/>
      <p:bldP spid="26"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D3402-0450-8B41-9666-9F40FEF79ECD}"/>
              </a:ext>
            </a:extLst>
          </p:cNvPr>
          <p:cNvSpPr>
            <a:spLocks noGrp="1"/>
          </p:cNvSpPr>
          <p:nvPr>
            <p:ph type="title"/>
          </p:nvPr>
        </p:nvSpPr>
        <p:spPr>
          <a:xfrm>
            <a:off x="838200" y="117475"/>
            <a:ext cx="10515600" cy="1325563"/>
          </a:xfrm>
        </p:spPr>
        <p:txBody>
          <a:bodyPr/>
          <a:lstStyle/>
          <a:p>
            <a:r>
              <a:rPr lang="en-US" dirty="0"/>
              <a:t>Viterbi Algorithm</a:t>
            </a:r>
          </a:p>
        </p:txBody>
      </p:sp>
      <p:sp>
        <p:nvSpPr>
          <p:cNvPr id="4" name="TextBox 3">
            <a:extLst>
              <a:ext uri="{FF2B5EF4-FFF2-40B4-BE49-F238E27FC236}">
                <a16:creationId xmlns:a16="http://schemas.microsoft.com/office/drawing/2014/main" id="{CF43A271-DE41-7949-97F4-375768C2778C}"/>
              </a:ext>
            </a:extLst>
          </p:cNvPr>
          <p:cNvSpPr txBox="1"/>
          <p:nvPr/>
        </p:nvSpPr>
        <p:spPr>
          <a:xfrm>
            <a:off x="1223220" y="1500884"/>
            <a:ext cx="907621" cy="523220"/>
          </a:xfrm>
          <a:prstGeom prst="rect">
            <a:avLst/>
          </a:prstGeom>
          <a:noFill/>
        </p:spPr>
        <p:txBody>
          <a:bodyPr wrap="none" rtlCol="0">
            <a:spAutoFit/>
          </a:bodyPr>
          <a:lstStyle/>
          <a:p>
            <a:r>
              <a:rPr lang="en-US" sz="2800" dirty="0"/>
              <a:t>9 am</a:t>
            </a:r>
          </a:p>
        </p:txBody>
      </p:sp>
      <p:sp>
        <p:nvSpPr>
          <p:cNvPr id="5" name="TextBox 4">
            <a:extLst>
              <a:ext uri="{FF2B5EF4-FFF2-40B4-BE49-F238E27FC236}">
                <a16:creationId xmlns:a16="http://schemas.microsoft.com/office/drawing/2014/main" id="{05DB946E-558E-FA41-B7A5-81ECCA84A0C3}"/>
              </a:ext>
            </a:extLst>
          </p:cNvPr>
          <p:cNvSpPr txBox="1"/>
          <p:nvPr/>
        </p:nvSpPr>
        <p:spPr>
          <a:xfrm>
            <a:off x="2906169" y="1469972"/>
            <a:ext cx="1090363" cy="523220"/>
          </a:xfrm>
          <a:prstGeom prst="rect">
            <a:avLst/>
          </a:prstGeom>
          <a:noFill/>
        </p:spPr>
        <p:txBody>
          <a:bodyPr wrap="none" rtlCol="0">
            <a:spAutoFit/>
          </a:bodyPr>
          <a:lstStyle/>
          <a:p>
            <a:r>
              <a:rPr lang="en-US" sz="2800" dirty="0"/>
              <a:t>10 am</a:t>
            </a:r>
          </a:p>
        </p:txBody>
      </p:sp>
      <p:pic>
        <p:nvPicPr>
          <p:cNvPr id="6" name="Picture 5" descr="A screenshot of a computer screen&#13;&#10;&#13;&#10;Description automatically generated">
            <a:extLst>
              <a:ext uri="{FF2B5EF4-FFF2-40B4-BE49-F238E27FC236}">
                <a16:creationId xmlns:a16="http://schemas.microsoft.com/office/drawing/2014/main" id="{78E61AF4-A498-F549-A60B-ED0091C73EEC}"/>
              </a:ext>
            </a:extLst>
          </p:cNvPr>
          <p:cNvPicPr>
            <a:picLocks noChangeAspect="1"/>
          </p:cNvPicPr>
          <p:nvPr/>
        </p:nvPicPr>
        <p:blipFill rotWithShape="1">
          <a:blip r:embed="rId2"/>
          <a:srcRect l="20087" t="13680" r="39969" b="48027"/>
          <a:stretch/>
        </p:blipFill>
        <p:spPr>
          <a:xfrm>
            <a:off x="1283151" y="2186287"/>
            <a:ext cx="790540" cy="584704"/>
          </a:xfrm>
          <a:prstGeom prst="rect">
            <a:avLst/>
          </a:prstGeom>
        </p:spPr>
      </p:pic>
      <p:pic>
        <p:nvPicPr>
          <p:cNvPr id="8" name="Picture 7" descr="A screenshot of a computer screen&#13;&#10;&#13;&#10;Description automatically generated">
            <a:extLst>
              <a:ext uri="{FF2B5EF4-FFF2-40B4-BE49-F238E27FC236}">
                <a16:creationId xmlns:a16="http://schemas.microsoft.com/office/drawing/2014/main" id="{4F03259E-161E-AE46-A348-290C7E43DCA7}"/>
              </a:ext>
            </a:extLst>
          </p:cNvPr>
          <p:cNvPicPr>
            <a:picLocks noChangeAspect="1"/>
          </p:cNvPicPr>
          <p:nvPr/>
        </p:nvPicPr>
        <p:blipFill rotWithShape="1">
          <a:blip r:embed="rId2"/>
          <a:srcRect l="39422" t="54617" r="36634" b="21904"/>
          <a:stretch/>
        </p:blipFill>
        <p:spPr>
          <a:xfrm>
            <a:off x="4585062" y="2110087"/>
            <a:ext cx="790540" cy="648891"/>
          </a:xfrm>
          <a:prstGeom prst="rect">
            <a:avLst/>
          </a:prstGeom>
        </p:spPr>
      </p:pic>
      <p:pic>
        <p:nvPicPr>
          <p:cNvPr id="10" name="Picture 9" descr="A screenshot of a computer screen&#13;&#10;&#13;&#10;Description automatically generated">
            <a:extLst>
              <a:ext uri="{FF2B5EF4-FFF2-40B4-BE49-F238E27FC236}">
                <a16:creationId xmlns:a16="http://schemas.microsoft.com/office/drawing/2014/main" id="{37353EBA-217C-5F42-8C4D-040C7965C451}"/>
              </a:ext>
            </a:extLst>
          </p:cNvPr>
          <p:cNvPicPr>
            <a:picLocks noChangeAspect="1"/>
          </p:cNvPicPr>
          <p:nvPr/>
        </p:nvPicPr>
        <p:blipFill rotWithShape="1">
          <a:blip r:embed="rId2"/>
          <a:srcRect l="20087" t="13680" r="39969" b="48027"/>
          <a:stretch/>
        </p:blipFill>
        <p:spPr>
          <a:xfrm>
            <a:off x="3005993" y="2186287"/>
            <a:ext cx="790540" cy="584704"/>
          </a:xfrm>
          <a:prstGeom prst="rect">
            <a:avLst/>
          </a:prstGeom>
        </p:spPr>
      </p:pic>
      <p:sp>
        <p:nvSpPr>
          <p:cNvPr id="11" name="TextBox 10">
            <a:extLst>
              <a:ext uri="{FF2B5EF4-FFF2-40B4-BE49-F238E27FC236}">
                <a16:creationId xmlns:a16="http://schemas.microsoft.com/office/drawing/2014/main" id="{001BE896-955E-6249-9179-6A9DF55AEBE8}"/>
              </a:ext>
            </a:extLst>
          </p:cNvPr>
          <p:cNvSpPr txBox="1"/>
          <p:nvPr/>
        </p:nvSpPr>
        <p:spPr>
          <a:xfrm>
            <a:off x="4566012" y="1469972"/>
            <a:ext cx="1090363" cy="523220"/>
          </a:xfrm>
          <a:prstGeom prst="rect">
            <a:avLst/>
          </a:prstGeom>
          <a:noFill/>
        </p:spPr>
        <p:txBody>
          <a:bodyPr wrap="none" rtlCol="0">
            <a:spAutoFit/>
          </a:bodyPr>
          <a:lstStyle/>
          <a:p>
            <a:r>
              <a:rPr lang="en-US" sz="2800" dirty="0"/>
              <a:t>11 am</a:t>
            </a:r>
          </a:p>
        </p:txBody>
      </p:sp>
      <p:pic>
        <p:nvPicPr>
          <p:cNvPr id="12" name="Picture 11" descr="A screenshot of a computer screen&#13;&#10;&#13;&#10;Description automatically generated">
            <a:extLst>
              <a:ext uri="{FF2B5EF4-FFF2-40B4-BE49-F238E27FC236}">
                <a16:creationId xmlns:a16="http://schemas.microsoft.com/office/drawing/2014/main" id="{5401EEDE-D0B0-EA46-802F-EECFE63D5D9F}"/>
              </a:ext>
            </a:extLst>
          </p:cNvPr>
          <p:cNvPicPr>
            <a:picLocks noChangeAspect="1"/>
          </p:cNvPicPr>
          <p:nvPr/>
        </p:nvPicPr>
        <p:blipFill rotWithShape="1">
          <a:blip r:embed="rId2"/>
          <a:srcRect l="20087" t="13680" r="39969" b="48027"/>
          <a:stretch/>
        </p:blipFill>
        <p:spPr>
          <a:xfrm>
            <a:off x="9322269" y="2186287"/>
            <a:ext cx="790540" cy="584704"/>
          </a:xfrm>
          <a:prstGeom prst="rect">
            <a:avLst/>
          </a:prstGeom>
        </p:spPr>
      </p:pic>
      <p:sp>
        <p:nvSpPr>
          <p:cNvPr id="13" name="TextBox 12">
            <a:extLst>
              <a:ext uri="{FF2B5EF4-FFF2-40B4-BE49-F238E27FC236}">
                <a16:creationId xmlns:a16="http://schemas.microsoft.com/office/drawing/2014/main" id="{6A521918-C507-6443-89B6-29D5624B4DB4}"/>
              </a:ext>
            </a:extLst>
          </p:cNvPr>
          <p:cNvSpPr txBox="1"/>
          <p:nvPr/>
        </p:nvSpPr>
        <p:spPr>
          <a:xfrm>
            <a:off x="6064501" y="1469972"/>
            <a:ext cx="1107996" cy="523220"/>
          </a:xfrm>
          <a:prstGeom prst="rect">
            <a:avLst/>
          </a:prstGeom>
          <a:noFill/>
        </p:spPr>
        <p:txBody>
          <a:bodyPr wrap="none" rtlCol="0">
            <a:spAutoFit/>
          </a:bodyPr>
          <a:lstStyle/>
          <a:p>
            <a:r>
              <a:rPr lang="en-US" sz="2800" dirty="0"/>
              <a:t>12 pm</a:t>
            </a:r>
          </a:p>
        </p:txBody>
      </p:sp>
      <p:pic>
        <p:nvPicPr>
          <p:cNvPr id="14" name="Picture 13" descr="A screenshot of a computer screen&#13;&#10;&#13;&#10;Description automatically generated">
            <a:extLst>
              <a:ext uri="{FF2B5EF4-FFF2-40B4-BE49-F238E27FC236}">
                <a16:creationId xmlns:a16="http://schemas.microsoft.com/office/drawing/2014/main" id="{4C002EB7-56FE-234E-BC14-2904A88C1565}"/>
              </a:ext>
            </a:extLst>
          </p:cNvPr>
          <p:cNvPicPr>
            <a:picLocks noChangeAspect="1"/>
          </p:cNvPicPr>
          <p:nvPr/>
        </p:nvPicPr>
        <p:blipFill rotWithShape="1">
          <a:blip r:embed="rId2"/>
          <a:srcRect l="39422" t="54617" r="36634" b="21904"/>
          <a:stretch/>
        </p:blipFill>
        <p:spPr>
          <a:xfrm>
            <a:off x="6164131" y="2110087"/>
            <a:ext cx="790540" cy="648891"/>
          </a:xfrm>
          <a:prstGeom prst="rect">
            <a:avLst/>
          </a:prstGeom>
        </p:spPr>
      </p:pic>
      <p:pic>
        <p:nvPicPr>
          <p:cNvPr id="15" name="Picture 14" descr="A screenshot of a computer screen&#13;&#10;&#13;&#10;Description automatically generated">
            <a:extLst>
              <a:ext uri="{FF2B5EF4-FFF2-40B4-BE49-F238E27FC236}">
                <a16:creationId xmlns:a16="http://schemas.microsoft.com/office/drawing/2014/main" id="{13D3B180-5CDC-DB4A-96E2-5484D556EF60}"/>
              </a:ext>
            </a:extLst>
          </p:cNvPr>
          <p:cNvPicPr>
            <a:picLocks noChangeAspect="1"/>
          </p:cNvPicPr>
          <p:nvPr/>
        </p:nvPicPr>
        <p:blipFill rotWithShape="1">
          <a:blip r:embed="rId2"/>
          <a:srcRect l="39422" t="54617" r="36634" b="21904"/>
          <a:stretch/>
        </p:blipFill>
        <p:spPr>
          <a:xfrm>
            <a:off x="7743200" y="2110087"/>
            <a:ext cx="790540" cy="648891"/>
          </a:xfrm>
          <a:prstGeom prst="rect">
            <a:avLst/>
          </a:prstGeom>
        </p:spPr>
      </p:pic>
      <p:sp>
        <p:nvSpPr>
          <p:cNvPr id="16" name="TextBox 15">
            <a:extLst>
              <a:ext uri="{FF2B5EF4-FFF2-40B4-BE49-F238E27FC236}">
                <a16:creationId xmlns:a16="http://schemas.microsoft.com/office/drawing/2014/main" id="{B10FD2A6-B5D4-7243-977C-1DD4DFF095A9}"/>
              </a:ext>
            </a:extLst>
          </p:cNvPr>
          <p:cNvSpPr txBox="1"/>
          <p:nvPr/>
        </p:nvSpPr>
        <p:spPr>
          <a:xfrm>
            <a:off x="7580623" y="1469972"/>
            <a:ext cx="925253" cy="523220"/>
          </a:xfrm>
          <a:prstGeom prst="rect">
            <a:avLst/>
          </a:prstGeom>
          <a:noFill/>
        </p:spPr>
        <p:txBody>
          <a:bodyPr wrap="none" rtlCol="0">
            <a:spAutoFit/>
          </a:bodyPr>
          <a:lstStyle/>
          <a:p>
            <a:r>
              <a:rPr lang="en-US" sz="2800" dirty="0"/>
              <a:t>1 pm</a:t>
            </a:r>
          </a:p>
        </p:txBody>
      </p:sp>
      <p:sp>
        <p:nvSpPr>
          <p:cNvPr id="17" name="TextBox 16">
            <a:extLst>
              <a:ext uri="{FF2B5EF4-FFF2-40B4-BE49-F238E27FC236}">
                <a16:creationId xmlns:a16="http://schemas.microsoft.com/office/drawing/2014/main" id="{F09ADD1E-C9A8-D343-BE91-76E210C61FE4}"/>
              </a:ext>
            </a:extLst>
          </p:cNvPr>
          <p:cNvSpPr txBox="1"/>
          <p:nvPr/>
        </p:nvSpPr>
        <p:spPr>
          <a:xfrm>
            <a:off x="9187556" y="1469972"/>
            <a:ext cx="925253" cy="523220"/>
          </a:xfrm>
          <a:prstGeom prst="rect">
            <a:avLst/>
          </a:prstGeom>
          <a:noFill/>
        </p:spPr>
        <p:txBody>
          <a:bodyPr wrap="none" rtlCol="0">
            <a:spAutoFit/>
          </a:bodyPr>
          <a:lstStyle/>
          <a:p>
            <a:r>
              <a:rPr lang="en-US" sz="2800" dirty="0"/>
              <a:t>2 pm</a:t>
            </a:r>
          </a:p>
        </p:txBody>
      </p:sp>
      <p:pic>
        <p:nvPicPr>
          <p:cNvPr id="24" name="Picture 23" descr="A screenshot of a computer&#13;&#10;&#13;&#10;Description automatically generated">
            <a:extLst>
              <a:ext uri="{FF2B5EF4-FFF2-40B4-BE49-F238E27FC236}">
                <a16:creationId xmlns:a16="http://schemas.microsoft.com/office/drawing/2014/main" id="{AA06630B-1DEF-E64D-AA4B-EB57EB47658B}"/>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1044972" y="3603949"/>
            <a:ext cx="1225407" cy="842249"/>
          </a:xfrm>
          <a:prstGeom prst="rect">
            <a:avLst/>
          </a:prstGeom>
        </p:spPr>
      </p:pic>
      <p:pic>
        <p:nvPicPr>
          <p:cNvPr id="25" name="Picture 24" descr="A screenshot of a computer&#13;&#10;&#13;&#10;Description automatically generated">
            <a:extLst>
              <a:ext uri="{FF2B5EF4-FFF2-40B4-BE49-F238E27FC236}">
                <a16:creationId xmlns:a16="http://schemas.microsoft.com/office/drawing/2014/main" id="{0EA7EDA1-B457-A341-A778-EA4895B4C6DF}"/>
              </a:ext>
            </a:extLst>
          </p:cNvPr>
          <p:cNvPicPr>
            <a:picLocks noChangeAspect="1"/>
          </p:cNvPicPr>
          <p:nvPr/>
        </p:nvPicPr>
        <p:blipFill rotWithShape="1">
          <a:blip r:embed="rId5">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1088214" y="4910828"/>
            <a:ext cx="1135118" cy="892576"/>
          </a:xfrm>
          <a:prstGeom prst="rect">
            <a:avLst/>
          </a:prstGeom>
        </p:spPr>
      </p:pic>
      <p:sp>
        <p:nvSpPr>
          <p:cNvPr id="31" name="TextBox 30">
            <a:extLst>
              <a:ext uri="{FF2B5EF4-FFF2-40B4-BE49-F238E27FC236}">
                <a16:creationId xmlns:a16="http://schemas.microsoft.com/office/drawing/2014/main" id="{5E52D63F-176B-4D41-B43C-E7321B249240}"/>
              </a:ext>
            </a:extLst>
          </p:cNvPr>
          <p:cNvSpPr txBox="1"/>
          <p:nvPr/>
        </p:nvSpPr>
        <p:spPr>
          <a:xfrm>
            <a:off x="1294073" y="4473266"/>
            <a:ext cx="710451" cy="369332"/>
          </a:xfrm>
          <a:prstGeom prst="rect">
            <a:avLst/>
          </a:prstGeom>
          <a:noFill/>
        </p:spPr>
        <p:txBody>
          <a:bodyPr wrap="none" rtlCol="0">
            <a:spAutoFit/>
          </a:bodyPr>
          <a:lstStyle/>
          <a:p>
            <a:r>
              <a:rPr lang="en-US" b="1" dirty="0">
                <a:solidFill>
                  <a:schemeClr val="accent1"/>
                </a:solidFill>
              </a:rPr>
              <a:t>0.533</a:t>
            </a:r>
          </a:p>
        </p:txBody>
      </p:sp>
      <p:sp>
        <p:nvSpPr>
          <p:cNvPr id="26" name="TextBox 25">
            <a:extLst>
              <a:ext uri="{FF2B5EF4-FFF2-40B4-BE49-F238E27FC236}">
                <a16:creationId xmlns:a16="http://schemas.microsoft.com/office/drawing/2014/main" id="{427179A2-CCD6-4C41-970D-455C3B83379F}"/>
              </a:ext>
            </a:extLst>
          </p:cNvPr>
          <p:cNvSpPr txBox="1"/>
          <p:nvPr/>
        </p:nvSpPr>
        <p:spPr>
          <a:xfrm>
            <a:off x="1279010" y="5913927"/>
            <a:ext cx="713657" cy="369332"/>
          </a:xfrm>
          <a:prstGeom prst="rect">
            <a:avLst/>
          </a:prstGeom>
          <a:noFill/>
        </p:spPr>
        <p:txBody>
          <a:bodyPr wrap="none" rtlCol="0">
            <a:spAutoFit/>
          </a:bodyPr>
          <a:lstStyle/>
          <a:p>
            <a:r>
              <a:rPr lang="en-US" b="1" dirty="0">
                <a:solidFill>
                  <a:schemeClr val="accent1"/>
                </a:solidFill>
              </a:rPr>
              <a:t>0.133</a:t>
            </a:r>
          </a:p>
        </p:txBody>
      </p:sp>
      <p:pic>
        <p:nvPicPr>
          <p:cNvPr id="27" name="Picture 26" descr="A screenshot of a computer&#13;&#10;&#13;&#10;Description automatically generated">
            <a:extLst>
              <a:ext uri="{FF2B5EF4-FFF2-40B4-BE49-F238E27FC236}">
                <a16:creationId xmlns:a16="http://schemas.microsoft.com/office/drawing/2014/main" id="{28189229-72C8-DE4F-BC5C-1EBA906B73EF}"/>
              </a:ext>
            </a:extLst>
          </p:cNvPr>
          <p:cNvPicPr>
            <a:picLocks noChangeAspect="1"/>
          </p:cNvPicPr>
          <p:nvPr/>
        </p:nvPicPr>
        <p:blipFill rotWithShape="1">
          <a:blip r:embed="rId3">
            <a:extLst>
              <a:ext uri="{BEBA8EAE-BF5A-486C-A8C5-ECC9F3942E4B}">
                <a14:imgProps xmlns:a14="http://schemas.microsoft.com/office/drawing/2010/main">
                  <a14:imgLayer r:embed="rId6">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2838646" y="3603949"/>
            <a:ext cx="1225407" cy="842249"/>
          </a:xfrm>
          <a:prstGeom prst="rect">
            <a:avLst/>
          </a:prstGeom>
        </p:spPr>
      </p:pic>
      <p:cxnSp>
        <p:nvCxnSpPr>
          <p:cNvPr id="28" name="Straight Arrow Connector 27">
            <a:extLst>
              <a:ext uri="{FF2B5EF4-FFF2-40B4-BE49-F238E27FC236}">
                <a16:creationId xmlns:a16="http://schemas.microsoft.com/office/drawing/2014/main" id="{EA11DC85-C0DC-2D49-82E8-3F98125DDC6B}"/>
              </a:ext>
            </a:extLst>
          </p:cNvPr>
          <p:cNvCxnSpPr>
            <a:cxnSpLocks/>
          </p:cNvCxnSpPr>
          <p:nvPr/>
        </p:nvCxnSpPr>
        <p:spPr>
          <a:xfrm rot="5400000" flipV="1">
            <a:off x="2565578" y="3604603"/>
            <a:ext cx="0" cy="68449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524D7441-1D3B-3242-B87A-B267D312F21C}"/>
              </a:ext>
            </a:extLst>
          </p:cNvPr>
          <p:cNvCxnSpPr>
            <a:cxnSpLocks/>
          </p:cNvCxnSpPr>
          <p:nvPr/>
        </p:nvCxnSpPr>
        <p:spPr>
          <a:xfrm flipV="1">
            <a:off x="3448680" y="2919457"/>
            <a:ext cx="0" cy="68449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262928FE-4A95-3044-B3E6-F0CD343B6E13}"/>
              </a:ext>
            </a:extLst>
          </p:cNvPr>
          <p:cNvSpPr txBox="1"/>
          <p:nvPr/>
        </p:nvSpPr>
        <p:spPr>
          <a:xfrm>
            <a:off x="2312737" y="3485599"/>
            <a:ext cx="476412" cy="369332"/>
          </a:xfrm>
          <a:prstGeom prst="rect">
            <a:avLst/>
          </a:prstGeom>
          <a:noFill/>
        </p:spPr>
        <p:txBody>
          <a:bodyPr wrap="none" rtlCol="0">
            <a:spAutoFit/>
          </a:bodyPr>
          <a:lstStyle/>
          <a:p>
            <a:r>
              <a:rPr lang="en-US" dirty="0"/>
              <a:t>0.8</a:t>
            </a:r>
          </a:p>
        </p:txBody>
      </p:sp>
      <p:sp>
        <p:nvSpPr>
          <p:cNvPr id="32" name="TextBox 31">
            <a:extLst>
              <a:ext uri="{FF2B5EF4-FFF2-40B4-BE49-F238E27FC236}">
                <a16:creationId xmlns:a16="http://schemas.microsoft.com/office/drawing/2014/main" id="{3DE7E68E-863A-184C-814C-A579F7EE8C4D}"/>
              </a:ext>
            </a:extLst>
          </p:cNvPr>
          <p:cNvSpPr txBox="1"/>
          <p:nvPr/>
        </p:nvSpPr>
        <p:spPr>
          <a:xfrm>
            <a:off x="2929793" y="3002804"/>
            <a:ext cx="476412" cy="369332"/>
          </a:xfrm>
          <a:prstGeom prst="rect">
            <a:avLst/>
          </a:prstGeom>
          <a:noFill/>
        </p:spPr>
        <p:txBody>
          <a:bodyPr wrap="none" rtlCol="0">
            <a:spAutoFit/>
          </a:bodyPr>
          <a:lstStyle/>
          <a:p>
            <a:r>
              <a:rPr lang="en-US" dirty="0"/>
              <a:t>0.8</a:t>
            </a:r>
          </a:p>
        </p:txBody>
      </p:sp>
      <p:sp>
        <p:nvSpPr>
          <p:cNvPr id="34" name="TextBox 33">
            <a:extLst>
              <a:ext uri="{FF2B5EF4-FFF2-40B4-BE49-F238E27FC236}">
                <a16:creationId xmlns:a16="http://schemas.microsoft.com/office/drawing/2014/main" id="{477C44F1-D016-FF4D-ADF6-4D1F06F2946E}"/>
              </a:ext>
            </a:extLst>
          </p:cNvPr>
          <p:cNvSpPr txBox="1"/>
          <p:nvPr/>
        </p:nvSpPr>
        <p:spPr>
          <a:xfrm>
            <a:off x="3996532" y="3469351"/>
            <a:ext cx="1704313" cy="369332"/>
          </a:xfrm>
          <a:prstGeom prst="rect">
            <a:avLst/>
          </a:prstGeom>
          <a:noFill/>
        </p:spPr>
        <p:txBody>
          <a:bodyPr wrap="none" rtlCol="0">
            <a:spAutoFit/>
          </a:bodyPr>
          <a:lstStyle/>
          <a:p>
            <a:r>
              <a:rPr lang="en-US" dirty="0"/>
              <a:t>0.533 x 0.8 x 0.8</a:t>
            </a:r>
          </a:p>
        </p:txBody>
      </p:sp>
      <p:sp>
        <p:nvSpPr>
          <p:cNvPr id="35" name="TextBox 34">
            <a:extLst>
              <a:ext uri="{FF2B5EF4-FFF2-40B4-BE49-F238E27FC236}">
                <a16:creationId xmlns:a16="http://schemas.microsoft.com/office/drawing/2014/main" id="{F12860C6-11CA-3544-9739-AB428721FF18}"/>
              </a:ext>
            </a:extLst>
          </p:cNvPr>
          <p:cNvSpPr txBox="1"/>
          <p:nvPr/>
        </p:nvSpPr>
        <p:spPr>
          <a:xfrm>
            <a:off x="3046037" y="4473266"/>
            <a:ext cx="713657" cy="369332"/>
          </a:xfrm>
          <a:prstGeom prst="rect">
            <a:avLst/>
          </a:prstGeom>
          <a:noFill/>
        </p:spPr>
        <p:txBody>
          <a:bodyPr wrap="none" rtlCol="0">
            <a:spAutoFit/>
          </a:bodyPr>
          <a:lstStyle/>
          <a:p>
            <a:r>
              <a:rPr lang="en-US" b="1" dirty="0">
                <a:solidFill>
                  <a:schemeClr val="accent1"/>
                </a:solidFill>
              </a:rPr>
              <a:t>0.341</a:t>
            </a:r>
          </a:p>
        </p:txBody>
      </p:sp>
      <p:cxnSp>
        <p:nvCxnSpPr>
          <p:cNvPr id="36" name="Straight Arrow Connector 35">
            <a:extLst>
              <a:ext uri="{FF2B5EF4-FFF2-40B4-BE49-F238E27FC236}">
                <a16:creationId xmlns:a16="http://schemas.microsoft.com/office/drawing/2014/main" id="{4B7D61C9-D170-9F44-88D9-F8C1E7A73A0B}"/>
              </a:ext>
            </a:extLst>
          </p:cNvPr>
          <p:cNvCxnSpPr>
            <a:cxnSpLocks/>
          </p:cNvCxnSpPr>
          <p:nvPr/>
        </p:nvCxnSpPr>
        <p:spPr>
          <a:xfrm flipV="1">
            <a:off x="2270379" y="4842598"/>
            <a:ext cx="659414" cy="43220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70F81981-223B-8146-B67E-FB28ECFEE66F}"/>
              </a:ext>
            </a:extLst>
          </p:cNvPr>
          <p:cNvSpPr/>
          <p:nvPr/>
        </p:nvSpPr>
        <p:spPr>
          <a:xfrm>
            <a:off x="2418556" y="5130690"/>
            <a:ext cx="476412" cy="369332"/>
          </a:xfrm>
          <a:prstGeom prst="rect">
            <a:avLst/>
          </a:prstGeom>
        </p:spPr>
        <p:txBody>
          <a:bodyPr wrap="none">
            <a:spAutoFit/>
          </a:bodyPr>
          <a:lstStyle/>
          <a:p>
            <a:r>
              <a:rPr lang="en-US" dirty="0"/>
              <a:t>0.4</a:t>
            </a:r>
          </a:p>
        </p:txBody>
      </p:sp>
      <p:sp>
        <p:nvSpPr>
          <p:cNvPr id="37" name="TextBox 36">
            <a:extLst>
              <a:ext uri="{FF2B5EF4-FFF2-40B4-BE49-F238E27FC236}">
                <a16:creationId xmlns:a16="http://schemas.microsoft.com/office/drawing/2014/main" id="{031E6206-7FD5-B140-88A7-9DD00F2AB557}"/>
              </a:ext>
            </a:extLst>
          </p:cNvPr>
          <p:cNvSpPr txBox="1"/>
          <p:nvPr/>
        </p:nvSpPr>
        <p:spPr>
          <a:xfrm>
            <a:off x="3996532" y="4099308"/>
            <a:ext cx="1704313" cy="369332"/>
          </a:xfrm>
          <a:prstGeom prst="rect">
            <a:avLst/>
          </a:prstGeom>
          <a:noFill/>
        </p:spPr>
        <p:txBody>
          <a:bodyPr wrap="none" rtlCol="0">
            <a:spAutoFit/>
          </a:bodyPr>
          <a:lstStyle/>
          <a:p>
            <a:r>
              <a:rPr lang="en-US" dirty="0"/>
              <a:t>0.133 x 0.4 x 0.8</a:t>
            </a:r>
          </a:p>
        </p:txBody>
      </p:sp>
      <p:sp>
        <p:nvSpPr>
          <p:cNvPr id="9" name="TextBox 8">
            <a:extLst>
              <a:ext uri="{FF2B5EF4-FFF2-40B4-BE49-F238E27FC236}">
                <a16:creationId xmlns:a16="http://schemas.microsoft.com/office/drawing/2014/main" id="{EE11D9E3-9A58-F442-B815-92796C491F26}"/>
              </a:ext>
            </a:extLst>
          </p:cNvPr>
          <p:cNvSpPr txBox="1"/>
          <p:nvPr/>
        </p:nvSpPr>
        <p:spPr>
          <a:xfrm>
            <a:off x="5314950" y="5715000"/>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9449007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2"/>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6"/>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7"/>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7"/>
                                        </p:tgtEl>
                                        <p:attrNameLst>
                                          <p:attrName>style.visibility</p:attrName>
                                        </p:attrNameLst>
                                      </p:cBhvr>
                                      <p:to>
                                        <p:strVal val="visible"/>
                                      </p:to>
                                    </p:set>
                                  </p:childTnLst>
                                  <p:subTnLst>
                                    <p:set>
                                      <p:cBhvr override="childStyle">
                                        <p:cTn dur="1" fill="hold" display="0" masterRel="nextClick" afterEffect="1"/>
                                        <p:tgtEl>
                                          <p:spTgt spid="37"/>
                                        </p:tgtEl>
                                        <p:attrNameLst>
                                          <p:attrName>style.visibility</p:attrName>
                                        </p:attrNameLst>
                                      </p:cBhvr>
                                      <p:to>
                                        <p:strVal val="hidden"/>
                                      </p:to>
                                    </p:set>
                                  </p:sub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32" grpId="0"/>
      <p:bldP spid="34" grpId="0"/>
      <p:bldP spid="35" grpId="0"/>
      <p:bldP spid="7" grpId="0"/>
      <p:bldP spid="37"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D3402-0450-8B41-9666-9F40FEF79ECD}"/>
              </a:ext>
            </a:extLst>
          </p:cNvPr>
          <p:cNvSpPr>
            <a:spLocks noGrp="1"/>
          </p:cNvSpPr>
          <p:nvPr>
            <p:ph type="title"/>
          </p:nvPr>
        </p:nvSpPr>
        <p:spPr>
          <a:xfrm>
            <a:off x="838200" y="117475"/>
            <a:ext cx="10515600" cy="1325563"/>
          </a:xfrm>
        </p:spPr>
        <p:txBody>
          <a:bodyPr/>
          <a:lstStyle/>
          <a:p>
            <a:r>
              <a:rPr lang="en-US" dirty="0"/>
              <a:t>Viterbi Algorithm</a:t>
            </a:r>
          </a:p>
        </p:txBody>
      </p:sp>
      <p:sp>
        <p:nvSpPr>
          <p:cNvPr id="4" name="TextBox 3">
            <a:extLst>
              <a:ext uri="{FF2B5EF4-FFF2-40B4-BE49-F238E27FC236}">
                <a16:creationId xmlns:a16="http://schemas.microsoft.com/office/drawing/2014/main" id="{CF43A271-DE41-7949-97F4-375768C2778C}"/>
              </a:ext>
            </a:extLst>
          </p:cNvPr>
          <p:cNvSpPr txBox="1"/>
          <p:nvPr/>
        </p:nvSpPr>
        <p:spPr>
          <a:xfrm>
            <a:off x="1223220" y="1500884"/>
            <a:ext cx="907621" cy="523220"/>
          </a:xfrm>
          <a:prstGeom prst="rect">
            <a:avLst/>
          </a:prstGeom>
          <a:noFill/>
        </p:spPr>
        <p:txBody>
          <a:bodyPr wrap="none" rtlCol="0">
            <a:spAutoFit/>
          </a:bodyPr>
          <a:lstStyle/>
          <a:p>
            <a:r>
              <a:rPr lang="en-US" sz="2800" dirty="0"/>
              <a:t>9 am</a:t>
            </a:r>
          </a:p>
        </p:txBody>
      </p:sp>
      <p:sp>
        <p:nvSpPr>
          <p:cNvPr id="5" name="TextBox 4">
            <a:extLst>
              <a:ext uri="{FF2B5EF4-FFF2-40B4-BE49-F238E27FC236}">
                <a16:creationId xmlns:a16="http://schemas.microsoft.com/office/drawing/2014/main" id="{05DB946E-558E-FA41-B7A5-81ECCA84A0C3}"/>
              </a:ext>
            </a:extLst>
          </p:cNvPr>
          <p:cNvSpPr txBox="1"/>
          <p:nvPr/>
        </p:nvSpPr>
        <p:spPr>
          <a:xfrm>
            <a:off x="2906169" y="1469972"/>
            <a:ext cx="1090363" cy="523220"/>
          </a:xfrm>
          <a:prstGeom prst="rect">
            <a:avLst/>
          </a:prstGeom>
          <a:noFill/>
        </p:spPr>
        <p:txBody>
          <a:bodyPr wrap="none" rtlCol="0">
            <a:spAutoFit/>
          </a:bodyPr>
          <a:lstStyle/>
          <a:p>
            <a:r>
              <a:rPr lang="en-US" sz="2800" dirty="0"/>
              <a:t>10 am</a:t>
            </a:r>
          </a:p>
        </p:txBody>
      </p:sp>
      <p:pic>
        <p:nvPicPr>
          <p:cNvPr id="6" name="Picture 5" descr="A screenshot of a computer screen&#13;&#10;&#13;&#10;Description automatically generated">
            <a:extLst>
              <a:ext uri="{FF2B5EF4-FFF2-40B4-BE49-F238E27FC236}">
                <a16:creationId xmlns:a16="http://schemas.microsoft.com/office/drawing/2014/main" id="{78E61AF4-A498-F549-A60B-ED0091C73EEC}"/>
              </a:ext>
            </a:extLst>
          </p:cNvPr>
          <p:cNvPicPr>
            <a:picLocks noChangeAspect="1"/>
          </p:cNvPicPr>
          <p:nvPr/>
        </p:nvPicPr>
        <p:blipFill rotWithShape="1">
          <a:blip r:embed="rId2"/>
          <a:srcRect l="20087" t="13680" r="39969" b="48027"/>
          <a:stretch/>
        </p:blipFill>
        <p:spPr>
          <a:xfrm>
            <a:off x="1283151" y="2186287"/>
            <a:ext cx="790540" cy="584704"/>
          </a:xfrm>
          <a:prstGeom prst="rect">
            <a:avLst/>
          </a:prstGeom>
        </p:spPr>
      </p:pic>
      <p:pic>
        <p:nvPicPr>
          <p:cNvPr id="8" name="Picture 7" descr="A screenshot of a computer screen&#13;&#10;&#13;&#10;Description automatically generated">
            <a:extLst>
              <a:ext uri="{FF2B5EF4-FFF2-40B4-BE49-F238E27FC236}">
                <a16:creationId xmlns:a16="http://schemas.microsoft.com/office/drawing/2014/main" id="{4F03259E-161E-AE46-A348-290C7E43DCA7}"/>
              </a:ext>
            </a:extLst>
          </p:cNvPr>
          <p:cNvPicPr>
            <a:picLocks noChangeAspect="1"/>
          </p:cNvPicPr>
          <p:nvPr/>
        </p:nvPicPr>
        <p:blipFill rotWithShape="1">
          <a:blip r:embed="rId2"/>
          <a:srcRect l="39422" t="54617" r="36634" b="21904"/>
          <a:stretch/>
        </p:blipFill>
        <p:spPr>
          <a:xfrm>
            <a:off x="4585062" y="2110087"/>
            <a:ext cx="790540" cy="648891"/>
          </a:xfrm>
          <a:prstGeom prst="rect">
            <a:avLst/>
          </a:prstGeom>
        </p:spPr>
      </p:pic>
      <p:pic>
        <p:nvPicPr>
          <p:cNvPr id="10" name="Picture 9" descr="A screenshot of a computer screen&#13;&#10;&#13;&#10;Description automatically generated">
            <a:extLst>
              <a:ext uri="{FF2B5EF4-FFF2-40B4-BE49-F238E27FC236}">
                <a16:creationId xmlns:a16="http://schemas.microsoft.com/office/drawing/2014/main" id="{37353EBA-217C-5F42-8C4D-040C7965C451}"/>
              </a:ext>
            </a:extLst>
          </p:cNvPr>
          <p:cNvPicPr>
            <a:picLocks noChangeAspect="1"/>
          </p:cNvPicPr>
          <p:nvPr/>
        </p:nvPicPr>
        <p:blipFill rotWithShape="1">
          <a:blip r:embed="rId2"/>
          <a:srcRect l="20087" t="13680" r="39969" b="48027"/>
          <a:stretch/>
        </p:blipFill>
        <p:spPr>
          <a:xfrm>
            <a:off x="3005993" y="2186287"/>
            <a:ext cx="790540" cy="584704"/>
          </a:xfrm>
          <a:prstGeom prst="rect">
            <a:avLst/>
          </a:prstGeom>
        </p:spPr>
      </p:pic>
      <p:sp>
        <p:nvSpPr>
          <p:cNvPr id="11" name="TextBox 10">
            <a:extLst>
              <a:ext uri="{FF2B5EF4-FFF2-40B4-BE49-F238E27FC236}">
                <a16:creationId xmlns:a16="http://schemas.microsoft.com/office/drawing/2014/main" id="{001BE896-955E-6249-9179-6A9DF55AEBE8}"/>
              </a:ext>
            </a:extLst>
          </p:cNvPr>
          <p:cNvSpPr txBox="1"/>
          <p:nvPr/>
        </p:nvSpPr>
        <p:spPr>
          <a:xfrm>
            <a:off x="4566012" y="1469972"/>
            <a:ext cx="1090363" cy="523220"/>
          </a:xfrm>
          <a:prstGeom prst="rect">
            <a:avLst/>
          </a:prstGeom>
          <a:noFill/>
        </p:spPr>
        <p:txBody>
          <a:bodyPr wrap="none" rtlCol="0">
            <a:spAutoFit/>
          </a:bodyPr>
          <a:lstStyle/>
          <a:p>
            <a:r>
              <a:rPr lang="en-US" sz="2800" dirty="0"/>
              <a:t>11 am</a:t>
            </a:r>
          </a:p>
        </p:txBody>
      </p:sp>
      <p:pic>
        <p:nvPicPr>
          <p:cNvPr id="12" name="Picture 11" descr="A screenshot of a computer screen&#13;&#10;&#13;&#10;Description automatically generated">
            <a:extLst>
              <a:ext uri="{FF2B5EF4-FFF2-40B4-BE49-F238E27FC236}">
                <a16:creationId xmlns:a16="http://schemas.microsoft.com/office/drawing/2014/main" id="{5401EEDE-D0B0-EA46-802F-EECFE63D5D9F}"/>
              </a:ext>
            </a:extLst>
          </p:cNvPr>
          <p:cNvPicPr>
            <a:picLocks noChangeAspect="1"/>
          </p:cNvPicPr>
          <p:nvPr/>
        </p:nvPicPr>
        <p:blipFill rotWithShape="1">
          <a:blip r:embed="rId2"/>
          <a:srcRect l="20087" t="13680" r="39969" b="48027"/>
          <a:stretch/>
        </p:blipFill>
        <p:spPr>
          <a:xfrm>
            <a:off x="9322269" y="2186287"/>
            <a:ext cx="790540" cy="584704"/>
          </a:xfrm>
          <a:prstGeom prst="rect">
            <a:avLst/>
          </a:prstGeom>
        </p:spPr>
      </p:pic>
      <p:sp>
        <p:nvSpPr>
          <p:cNvPr id="13" name="TextBox 12">
            <a:extLst>
              <a:ext uri="{FF2B5EF4-FFF2-40B4-BE49-F238E27FC236}">
                <a16:creationId xmlns:a16="http://schemas.microsoft.com/office/drawing/2014/main" id="{6A521918-C507-6443-89B6-29D5624B4DB4}"/>
              </a:ext>
            </a:extLst>
          </p:cNvPr>
          <p:cNvSpPr txBox="1"/>
          <p:nvPr/>
        </p:nvSpPr>
        <p:spPr>
          <a:xfrm>
            <a:off x="6064501" y="1469972"/>
            <a:ext cx="1107996" cy="523220"/>
          </a:xfrm>
          <a:prstGeom prst="rect">
            <a:avLst/>
          </a:prstGeom>
          <a:noFill/>
        </p:spPr>
        <p:txBody>
          <a:bodyPr wrap="none" rtlCol="0">
            <a:spAutoFit/>
          </a:bodyPr>
          <a:lstStyle/>
          <a:p>
            <a:r>
              <a:rPr lang="en-US" sz="2800" dirty="0"/>
              <a:t>12 pm</a:t>
            </a:r>
          </a:p>
        </p:txBody>
      </p:sp>
      <p:pic>
        <p:nvPicPr>
          <p:cNvPr id="14" name="Picture 13" descr="A screenshot of a computer screen&#13;&#10;&#13;&#10;Description automatically generated">
            <a:extLst>
              <a:ext uri="{FF2B5EF4-FFF2-40B4-BE49-F238E27FC236}">
                <a16:creationId xmlns:a16="http://schemas.microsoft.com/office/drawing/2014/main" id="{4C002EB7-56FE-234E-BC14-2904A88C1565}"/>
              </a:ext>
            </a:extLst>
          </p:cNvPr>
          <p:cNvPicPr>
            <a:picLocks noChangeAspect="1"/>
          </p:cNvPicPr>
          <p:nvPr/>
        </p:nvPicPr>
        <p:blipFill rotWithShape="1">
          <a:blip r:embed="rId2"/>
          <a:srcRect l="39422" t="54617" r="36634" b="21904"/>
          <a:stretch/>
        </p:blipFill>
        <p:spPr>
          <a:xfrm>
            <a:off x="6164131" y="2110087"/>
            <a:ext cx="790540" cy="648891"/>
          </a:xfrm>
          <a:prstGeom prst="rect">
            <a:avLst/>
          </a:prstGeom>
        </p:spPr>
      </p:pic>
      <p:pic>
        <p:nvPicPr>
          <p:cNvPr id="15" name="Picture 14" descr="A screenshot of a computer screen&#13;&#10;&#13;&#10;Description automatically generated">
            <a:extLst>
              <a:ext uri="{FF2B5EF4-FFF2-40B4-BE49-F238E27FC236}">
                <a16:creationId xmlns:a16="http://schemas.microsoft.com/office/drawing/2014/main" id="{13D3B180-5CDC-DB4A-96E2-5484D556EF60}"/>
              </a:ext>
            </a:extLst>
          </p:cNvPr>
          <p:cNvPicPr>
            <a:picLocks noChangeAspect="1"/>
          </p:cNvPicPr>
          <p:nvPr/>
        </p:nvPicPr>
        <p:blipFill rotWithShape="1">
          <a:blip r:embed="rId2"/>
          <a:srcRect l="39422" t="54617" r="36634" b="21904"/>
          <a:stretch/>
        </p:blipFill>
        <p:spPr>
          <a:xfrm>
            <a:off x="7743200" y="2110087"/>
            <a:ext cx="790540" cy="648891"/>
          </a:xfrm>
          <a:prstGeom prst="rect">
            <a:avLst/>
          </a:prstGeom>
        </p:spPr>
      </p:pic>
      <p:sp>
        <p:nvSpPr>
          <p:cNvPr id="16" name="TextBox 15">
            <a:extLst>
              <a:ext uri="{FF2B5EF4-FFF2-40B4-BE49-F238E27FC236}">
                <a16:creationId xmlns:a16="http://schemas.microsoft.com/office/drawing/2014/main" id="{B10FD2A6-B5D4-7243-977C-1DD4DFF095A9}"/>
              </a:ext>
            </a:extLst>
          </p:cNvPr>
          <p:cNvSpPr txBox="1"/>
          <p:nvPr/>
        </p:nvSpPr>
        <p:spPr>
          <a:xfrm>
            <a:off x="7580623" y="1469972"/>
            <a:ext cx="925253" cy="523220"/>
          </a:xfrm>
          <a:prstGeom prst="rect">
            <a:avLst/>
          </a:prstGeom>
          <a:noFill/>
        </p:spPr>
        <p:txBody>
          <a:bodyPr wrap="none" rtlCol="0">
            <a:spAutoFit/>
          </a:bodyPr>
          <a:lstStyle/>
          <a:p>
            <a:r>
              <a:rPr lang="en-US" sz="2800" dirty="0"/>
              <a:t>1 pm</a:t>
            </a:r>
          </a:p>
        </p:txBody>
      </p:sp>
      <p:sp>
        <p:nvSpPr>
          <p:cNvPr id="17" name="TextBox 16">
            <a:extLst>
              <a:ext uri="{FF2B5EF4-FFF2-40B4-BE49-F238E27FC236}">
                <a16:creationId xmlns:a16="http://schemas.microsoft.com/office/drawing/2014/main" id="{F09ADD1E-C9A8-D343-BE91-76E210C61FE4}"/>
              </a:ext>
            </a:extLst>
          </p:cNvPr>
          <p:cNvSpPr txBox="1"/>
          <p:nvPr/>
        </p:nvSpPr>
        <p:spPr>
          <a:xfrm>
            <a:off x="9187556" y="1469972"/>
            <a:ext cx="925253" cy="523220"/>
          </a:xfrm>
          <a:prstGeom prst="rect">
            <a:avLst/>
          </a:prstGeom>
          <a:noFill/>
        </p:spPr>
        <p:txBody>
          <a:bodyPr wrap="none" rtlCol="0">
            <a:spAutoFit/>
          </a:bodyPr>
          <a:lstStyle/>
          <a:p>
            <a:r>
              <a:rPr lang="en-US" sz="2800" dirty="0"/>
              <a:t>2 pm</a:t>
            </a:r>
          </a:p>
        </p:txBody>
      </p:sp>
      <p:pic>
        <p:nvPicPr>
          <p:cNvPr id="24" name="Picture 23" descr="A screenshot of a computer&#13;&#10;&#13;&#10;Description automatically generated">
            <a:extLst>
              <a:ext uri="{FF2B5EF4-FFF2-40B4-BE49-F238E27FC236}">
                <a16:creationId xmlns:a16="http://schemas.microsoft.com/office/drawing/2014/main" id="{AA06630B-1DEF-E64D-AA4B-EB57EB47658B}"/>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1044972" y="3603949"/>
            <a:ext cx="1225407" cy="842249"/>
          </a:xfrm>
          <a:prstGeom prst="rect">
            <a:avLst/>
          </a:prstGeom>
        </p:spPr>
      </p:pic>
      <p:pic>
        <p:nvPicPr>
          <p:cNvPr id="25" name="Picture 24" descr="A screenshot of a computer&#13;&#10;&#13;&#10;Description automatically generated">
            <a:extLst>
              <a:ext uri="{FF2B5EF4-FFF2-40B4-BE49-F238E27FC236}">
                <a16:creationId xmlns:a16="http://schemas.microsoft.com/office/drawing/2014/main" id="{0EA7EDA1-B457-A341-A778-EA4895B4C6DF}"/>
              </a:ext>
            </a:extLst>
          </p:cNvPr>
          <p:cNvPicPr>
            <a:picLocks noChangeAspect="1"/>
          </p:cNvPicPr>
          <p:nvPr/>
        </p:nvPicPr>
        <p:blipFill rotWithShape="1">
          <a:blip r:embed="rId5">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1088214" y="4910828"/>
            <a:ext cx="1135118" cy="892576"/>
          </a:xfrm>
          <a:prstGeom prst="rect">
            <a:avLst/>
          </a:prstGeom>
        </p:spPr>
      </p:pic>
      <p:sp>
        <p:nvSpPr>
          <p:cNvPr id="31" name="TextBox 30">
            <a:extLst>
              <a:ext uri="{FF2B5EF4-FFF2-40B4-BE49-F238E27FC236}">
                <a16:creationId xmlns:a16="http://schemas.microsoft.com/office/drawing/2014/main" id="{5E52D63F-176B-4D41-B43C-E7321B249240}"/>
              </a:ext>
            </a:extLst>
          </p:cNvPr>
          <p:cNvSpPr txBox="1"/>
          <p:nvPr/>
        </p:nvSpPr>
        <p:spPr>
          <a:xfrm>
            <a:off x="1294073" y="4473266"/>
            <a:ext cx="710451" cy="369332"/>
          </a:xfrm>
          <a:prstGeom prst="rect">
            <a:avLst/>
          </a:prstGeom>
          <a:noFill/>
        </p:spPr>
        <p:txBody>
          <a:bodyPr wrap="none" rtlCol="0">
            <a:spAutoFit/>
          </a:bodyPr>
          <a:lstStyle/>
          <a:p>
            <a:r>
              <a:rPr lang="en-US" b="1" dirty="0">
                <a:solidFill>
                  <a:schemeClr val="accent1"/>
                </a:solidFill>
              </a:rPr>
              <a:t>0.533</a:t>
            </a:r>
          </a:p>
        </p:txBody>
      </p:sp>
      <p:sp>
        <p:nvSpPr>
          <p:cNvPr id="26" name="TextBox 25">
            <a:extLst>
              <a:ext uri="{FF2B5EF4-FFF2-40B4-BE49-F238E27FC236}">
                <a16:creationId xmlns:a16="http://schemas.microsoft.com/office/drawing/2014/main" id="{427179A2-CCD6-4C41-970D-455C3B83379F}"/>
              </a:ext>
            </a:extLst>
          </p:cNvPr>
          <p:cNvSpPr txBox="1"/>
          <p:nvPr/>
        </p:nvSpPr>
        <p:spPr>
          <a:xfrm>
            <a:off x="1279010" y="5913927"/>
            <a:ext cx="713657" cy="369332"/>
          </a:xfrm>
          <a:prstGeom prst="rect">
            <a:avLst/>
          </a:prstGeom>
          <a:noFill/>
        </p:spPr>
        <p:txBody>
          <a:bodyPr wrap="none" rtlCol="0">
            <a:spAutoFit/>
          </a:bodyPr>
          <a:lstStyle/>
          <a:p>
            <a:r>
              <a:rPr lang="en-US" b="1" dirty="0">
                <a:solidFill>
                  <a:schemeClr val="accent1"/>
                </a:solidFill>
              </a:rPr>
              <a:t>0.133</a:t>
            </a:r>
          </a:p>
        </p:txBody>
      </p:sp>
      <p:pic>
        <p:nvPicPr>
          <p:cNvPr id="27" name="Picture 26" descr="A screenshot of a computer&#13;&#10;&#13;&#10;Description automatically generated">
            <a:extLst>
              <a:ext uri="{FF2B5EF4-FFF2-40B4-BE49-F238E27FC236}">
                <a16:creationId xmlns:a16="http://schemas.microsoft.com/office/drawing/2014/main" id="{28189229-72C8-DE4F-BC5C-1EBA906B73EF}"/>
              </a:ext>
            </a:extLst>
          </p:cNvPr>
          <p:cNvPicPr>
            <a:picLocks noChangeAspect="1"/>
          </p:cNvPicPr>
          <p:nvPr/>
        </p:nvPicPr>
        <p:blipFill rotWithShape="1">
          <a:blip r:embed="rId3">
            <a:extLst>
              <a:ext uri="{BEBA8EAE-BF5A-486C-A8C5-ECC9F3942E4B}">
                <a14:imgProps xmlns:a14="http://schemas.microsoft.com/office/drawing/2010/main">
                  <a14:imgLayer r:embed="rId6">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2838646" y="3603949"/>
            <a:ext cx="1225407" cy="842249"/>
          </a:xfrm>
          <a:prstGeom prst="rect">
            <a:avLst/>
          </a:prstGeom>
        </p:spPr>
      </p:pic>
      <p:cxnSp>
        <p:nvCxnSpPr>
          <p:cNvPr id="28" name="Straight Arrow Connector 27">
            <a:extLst>
              <a:ext uri="{FF2B5EF4-FFF2-40B4-BE49-F238E27FC236}">
                <a16:creationId xmlns:a16="http://schemas.microsoft.com/office/drawing/2014/main" id="{EA11DC85-C0DC-2D49-82E8-3F98125DDC6B}"/>
              </a:ext>
            </a:extLst>
          </p:cNvPr>
          <p:cNvCxnSpPr>
            <a:cxnSpLocks/>
          </p:cNvCxnSpPr>
          <p:nvPr/>
        </p:nvCxnSpPr>
        <p:spPr>
          <a:xfrm rot="5400000" flipV="1">
            <a:off x="2565578" y="3604603"/>
            <a:ext cx="0" cy="68449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524D7441-1D3B-3242-B87A-B267D312F21C}"/>
              </a:ext>
            </a:extLst>
          </p:cNvPr>
          <p:cNvCxnSpPr>
            <a:cxnSpLocks/>
          </p:cNvCxnSpPr>
          <p:nvPr/>
        </p:nvCxnSpPr>
        <p:spPr>
          <a:xfrm flipV="1">
            <a:off x="3448680" y="2919457"/>
            <a:ext cx="0" cy="68449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262928FE-4A95-3044-B3E6-F0CD343B6E13}"/>
              </a:ext>
            </a:extLst>
          </p:cNvPr>
          <p:cNvSpPr txBox="1"/>
          <p:nvPr/>
        </p:nvSpPr>
        <p:spPr>
          <a:xfrm>
            <a:off x="2312737" y="3485599"/>
            <a:ext cx="476412" cy="369332"/>
          </a:xfrm>
          <a:prstGeom prst="rect">
            <a:avLst/>
          </a:prstGeom>
          <a:noFill/>
        </p:spPr>
        <p:txBody>
          <a:bodyPr wrap="none" rtlCol="0">
            <a:spAutoFit/>
          </a:bodyPr>
          <a:lstStyle/>
          <a:p>
            <a:r>
              <a:rPr lang="en-US" dirty="0"/>
              <a:t>0.8</a:t>
            </a:r>
          </a:p>
        </p:txBody>
      </p:sp>
      <p:sp>
        <p:nvSpPr>
          <p:cNvPr id="32" name="TextBox 31">
            <a:extLst>
              <a:ext uri="{FF2B5EF4-FFF2-40B4-BE49-F238E27FC236}">
                <a16:creationId xmlns:a16="http://schemas.microsoft.com/office/drawing/2014/main" id="{3DE7E68E-863A-184C-814C-A579F7EE8C4D}"/>
              </a:ext>
            </a:extLst>
          </p:cNvPr>
          <p:cNvSpPr txBox="1"/>
          <p:nvPr/>
        </p:nvSpPr>
        <p:spPr>
          <a:xfrm>
            <a:off x="2929793" y="3002804"/>
            <a:ext cx="476412" cy="369332"/>
          </a:xfrm>
          <a:prstGeom prst="rect">
            <a:avLst/>
          </a:prstGeom>
          <a:noFill/>
        </p:spPr>
        <p:txBody>
          <a:bodyPr wrap="none" rtlCol="0">
            <a:spAutoFit/>
          </a:bodyPr>
          <a:lstStyle/>
          <a:p>
            <a:r>
              <a:rPr lang="en-US" dirty="0"/>
              <a:t>0.8</a:t>
            </a:r>
          </a:p>
        </p:txBody>
      </p:sp>
      <p:sp>
        <p:nvSpPr>
          <p:cNvPr id="35" name="TextBox 34">
            <a:extLst>
              <a:ext uri="{FF2B5EF4-FFF2-40B4-BE49-F238E27FC236}">
                <a16:creationId xmlns:a16="http://schemas.microsoft.com/office/drawing/2014/main" id="{F12860C6-11CA-3544-9739-AB428721FF18}"/>
              </a:ext>
            </a:extLst>
          </p:cNvPr>
          <p:cNvSpPr txBox="1"/>
          <p:nvPr/>
        </p:nvSpPr>
        <p:spPr>
          <a:xfrm>
            <a:off x="3046037" y="4473266"/>
            <a:ext cx="713657" cy="369332"/>
          </a:xfrm>
          <a:prstGeom prst="rect">
            <a:avLst/>
          </a:prstGeom>
          <a:noFill/>
        </p:spPr>
        <p:txBody>
          <a:bodyPr wrap="none" rtlCol="0">
            <a:spAutoFit/>
          </a:bodyPr>
          <a:lstStyle/>
          <a:p>
            <a:r>
              <a:rPr lang="en-US" b="1" dirty="0">
                <a:solidFill>
                  <a:schemeClr val="accent1"/>
                </a:solidFill>
              </a:rPr>
              <a:t>0.341</a:t>
            </a:r>
          </a:p>
        </p:txBody>
      </p:sp>
      <p:sp>
        <p:nvSpPr>
          <p:cNvPr id="9" name="TextBox 8">
            <a:extLst>
              <a:ext uri="{FF2B5EF4-FFF2-40B4-BE49-F238E27FC236}">
                <a16:creationId xmlns:a16="http://schemas.microsoft.com/office/drawing/2014/main" id="{EE11D9E3-9A58-F442-B815-92796C491F26}"/>
              </a:ext>
            </a:extLst>
          </p:cNvPr>
          <p:cNvSpPr txBox="1"/>
          <p:nvPr/>
        </p:nvSpPr>
        <p:spPr>
          <a:xfrm>
            <a:off x="5314950" y="5715000"/>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6454092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A3551D-3253-4B48-A3F0-6C279D2C474C}"/>
              </a:ext>
            </a:extLst>
          </p:cNvPr>
          <p:cNvSpPr>
            <a:spLocks noGrp="1"/>
          </p:cNvSpPr>
          <p:nvPr>
            <p:ph type="title"/>
          </p:nvPr>
        </p:nvSpPr>
        <p:spPr>
          <a:xfrm>
            <a:off x="940526" y="302886"/>
            <a:ext cx="10194892" cy="1325563"/>
          </a:xfrm>
        </p:spPr>
        <p:txBody>
          <a:bodyPr/>
          <a:lstStyle/>
          <a:p>
            <a:r>
              <a:rPr lang="en-US" dirty="0"/>
              <a:t>Partial Observation Scenario</a:t>
            </a:r>
          </a:p>
        </p:txBody>
      </p:sp>
      <p:grpSp>
        <p:nvGrpSpPr>
          <p:cNvPr id="97" name="Group 96">
            <a:extLst>
              <a:ext uri="{FF2B5EF4-FFF2-40B4-BE49-F238E27FC236}">
                <a16:creationId xmlns:a16="http://schemas.microsoft.com/office/drawing/2014/main" id="{B868C54A-0769-C541-B927-8A5F81DEFBFF}"/>
              </a:ext>
            </a:extLst>
          </p:cNvPr>
          <p:cNvGrpSpPr/>
          <p:nvPr/>
        </p:nvGrpSpPr>
        <p:grpSpPr>
          <a:xfrm>
            <a:off x="3672608" y="2009659"/>
            <a:ext cx="1878862" cy="1104042"/>
            <a:chOff x="6583679" y="2047305"/>
            <a:chExt cx="3751878" cy="2020141"/>
          </a:xfrm>
        </p:grpSpPr>
        <p:pic>
          <p:nvPicPr>
            <p:cNvPr id="98" name="Picture 97" descr="A screenshot of a computer&#13;&#10;&#13;&#10;Description automatically generated">
              <a:extLst>
                <a:ext uri="{FF2B5EF4-FFF2-40B4-BE49-F238E27FC236}">
                  <a16:creationId xmlns:a16="http://schemas.microsoft.com/office/drawing/2014/main" id="{8AB9A469-4DA5-EA44-9DF2-F14095DDD18A}"/>
                </a:ext>
              </a:extLst>
            </p:cNvPr>
            <p:cNvPicPr>
              <a:picLocks noChangeAspect="1"/>
            </p:cNvPicPr>
            <p:nvPr/>
          </p:nvPicPr>
          <p:blipFill rotWithShape="1">
            <a:blip r:embed="rId2"/>
            <a:srcRect l="51736" t="67500" r="34896" b="18889"/>
            <a:stretch/>
          </p:blipFill>
          <p:spPr>
            <a:xfrm>
              <a:off x="6819899" y="2047305"/>
              <a:ext cx="3159113" cy="2010345"/>
            </a:xfrm>
            <a:prstGeom prst="rect">
              <a:avLst/>
            </a:prstGeom>
          </p:spPr>
        </p:pic>
        <p:sp>
          <p:nvSpPr>
            <p:cNvPr id="99" name="Rectangle 98">
              <a:extLst>
                <a:ext uri="{FF2B5EF4-FFF2-40B4-BE49-F238E27FC236}">
                  <a16:creationId xmlns:a16="http://schemas.microsoft.com/office/drawing/2014/main" id="{2EF72D50-ABD6-5B4B-B8C7-E79F96A17433}"/>
                </a:ext>
              </a:extLst>
            </p:cNvPr>
            <p:cNvSpPr/>
            <p:nvPr/>
          </p:nvSpPr>
          <p:spPr>
            <a:xfrm>
              <a:off x="7048499" y="3043646"/>
              <a:ext cx="2813957" cy="39841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Rectangle 99">
              <a:extLst>
                <a:ext uri="{FF2B5EF4-FFF2-40B4-BE49-F238E27FC236}">
                  <a16:creationId xmlns:a16="http://schemas.microsoft.com/office/drawing/2014/main" id="{BAD1950D-6D48-3342-9B89-D2E024C97890}"/>
                </a:ext>
              </a:extLst>
            </p:cNvPr>
            <p:cNvSpPr/>
            <p:nvPr/>
          </p:nvSpPr>
          <p:spPr>
            <a:xfrm>
              <a:off x="7048499" y="3351439"/>
              <a:ext cx="166552" cy="39841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Rectangle 100">
              <a:extLst>
                <a:ext uri="{FF2B5EF4-FFF2-40B4-BE49-F238E27FC236}">
                  <a16:creationId xmlns:a16="http://schemas.microsoft.com/office/drawing/2014/main" id="{19E94035-66F8-EF4D-85FA-89A0CDD04EB2}"/>
                </a:ext>
              </a:extLst>
            </p:cNvPr>
            <p:cNvSpPr/>
            <p:nvPr/>
          </p:nvSpPr>
          <p:spPr>
            <a:xfrm>
              <a:off x="9726501" y="2625634"/>
              <a:ext cx="166552" cy="113401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Rectangle 101">
              <a:extLst>
                <a:ext uri="{FF2B5EF4-FFF2-40B4-BE49-F238E27FC236}">
                  <a16:creationId xmlns:a16="http://schemas.microsoft.com/office/drawing/2014/main" id="{0E42B28C-B691-0D48-9150-6E9EB94F3373}"/>
                </a:ext>
              </a:extLst>
            </p:cNvPr>
            <p:cNvSpPr/>
            <p:nvPr/>
          </p:nvSpPr>
          <p:spPr>
            <a:xfrm>
              <a:off x="7165056" y="3475536"/>
              <a:ext cx="2561446" cy="59191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Rectangle 102">
              <a:extLst>
                <a:ext uri="{FF2B5EF4-FFF2-40B4-BE49-F238E27FC236}">
                  <a16:creationId xmlns:a16="http://schemas.microsoft.com/office/drawing/2014/main" id="{CDB5AB78-0D31-0B44-A385-0C7BD939400C}"/>
                </a:ext>
              </a:extLst>
            </p:cNvPr>
            <p:cNvSpPr/>
            <p:nvPr/>
          </p:nvSpPr>
          <p:spPr>
            <a:xfrm>
              <a:off x="6583679" y="3010990"/>
              <a:ext cx="408797" cy="10466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Rectangle 103">
              <a:extLst>
                <a:ext uri="{FF2B5EF4-FFF2-40B4-BE49-F238E27FC236}">
                  <a16:creationId xmlns:a16="http://schemas.microsoft.com/office/drawing/2014/main" id="{EA3FE8EB-1DE7-0047-822B-B23A1DDAC769}"/>
                </a:ext>
              </a:extLst>
            </p:cNvPr>
            <p:cNvSpPr/>
            <p:nvPr/>
          </p:nvSpPr>
          <p:spPr>
            <a:xfrm>
              <a:off x="9926760" y="2562771"/>
              <a:ext cx="408797" cy="10466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6" name="Group 115">
            <a:extLst>
              <a:ext uri="{FF2B5EF4-FFF2-40B4-BE49-F238E27FC236}">
                <a16:creationId xmlns:a16="http://schemas.microsoft.com/office/drawing/2014/main" id="{07990D5B-08D5-CC4A-8A88-009CA127EC5E}"/>
              </a:ext>
            </a:extLst>
          </p:cNvPr>
          <p:cNvGrpSpPr/>
          <p:nvPr/>
        </p:nvGrpSpPr>
        <p:grpSpPr>
          <a:xfrm>
            <a:off x="2392089" y="3449077"/>
            <a:ext cx="2022798" cy="1256729"/>
            <a:chOff x="1794811" y="2087768"/>
            <a:chExt cx="2022798" cy="1256729"/>
          </a:xfrm>
        </p:grpSpPr>
        <p:pic>
          <p:nvPicPr>
            <p:cNvPr id="108" name="Picture 107" descr="A screenshot of a computer screen&#13;&#10;&#13;&#10;Description automatically generated">
              <a:extLst>
                <a:ext uri="{FF2B5EF4-FFF2-40B4-BE49-F238E27FC236}">
                  <a16:creationId xmlns:a16="http://schemas.microsoft.com/office/drawing/2014/main" id="{310885CD-BA43-C64E-A740-33D8D6740F0C}"/>
                </a:ext>
              </a:extLst>
            </p:cNvPr>
            <p:cNvPicPr>
              <a:picLocks noChangeAspect="1"/>
            </p:cNvPicPr>
            <p:nvPr/>
          </p:nvPicPr>
          <p:blipFill rotWithShape="1">
            <a:blip r:embed="rId3"/>
            <a:srcRect l="20087" t="13680" r="39969" b="48027"/>
            <a:stretch/>
          </p:blipFill>
          <p:spPr>
            <a:xfrm>
              <a:off x="1957771" y="2449537"/>
              <a:ext cx="1493658" cy="894960"/>
            </a:xfrm>
            <a:prstGeom prst="rect">
              <a:avLst/>
            </a:prstGeom>
          </p:spPr>
        </p:pic>
        <p:sp>
          <p:nvSpPr>
            <p:cNvPr id="111" name="TextBox 110">
              <a:extLst>
                <a:ext uri="{FF2B5EF4-FFF2-40B4-BE49-F238E27FC236}">
                  <a16:creationId xmlns:a16="http://schemas.microsoft.com/office/drawing/2014/main" id="{9FD48FEB-CF40-7C4E-B9AC-2F30DB2671A4}"/>
                </a:ext>
              </a:extLst>
            </p:cNvPr>
            <p:cNvSpPr txBox="1"/>
            <p:nvPr/>
          </p:nvSpPr>
          <p:spPr>
            <a:xfrm>
              <a:off x="1794811" y="2087768"/>
              <a:ext cx="2022798" cy="369332"/>
            </a:xfrm>
            <a:prstGeom prst="rect">
              <a:avLst/>
            </a:prstGeom>
            <a:noFill/>
          </p:spPr>
          <p:txBody>
            <a:bodyPr wrap="none" rtlCol="0">
              <a:spAutoFit/>
            </a:bodyPr>
            <a:lstStyle/>
            <a:p>
              <a:r>
                <a:rPr lang="en-US" dirty="0">
                  <a:solidFill>
                    <a:srgbClr val="00B050"/>
                  </a:solidFill>
                </a:rPr>
                <a:t>Low</a:t>
              </a:r>
              <a:r>
                <a:rPr lang="en-US" dirty="0"/>
                <a:t> Blood Pressure</a:t>
              </a:r>
            </a:p>
          </p:txBody>
        </p:sp>
      </p:grpSp>
      <p:grpSp>
        <p:nvGrpSpPr>
          <p:cNvPr id="114" name="Group 113">
            <a:extLst>
              <a:ext uri="{FF2B5EF4-FFF2-40B4-BE49-F238E27FC236}">
                <a16:creationId xmlns:a16="http://schemas.microsoft.com/office/drawing/2014/main" id="{27F4E213-83BE-5F4E-B1E6-2A3EF8CA84A2}"/>
              </a:ext>
            </a:extLst>
          </p:cNvPr>
          <p:cNvGrpSpPr/>
          <p:nvPr/>
        </p:nvGrpSpPr>
        <p:grpSpPr>
          <a:xfrm>
            <a:off x="5056495" y="3409977"/>
            <a:ext cx="2066976" cy="1295060"/>
            <a:chOff x="8108870" y="2068625"/>
            <a:chExt cx="2066976" cy="1295060"/>
          </a:xfrm>
        </p:grpSpPr>
        <p:pic>
          <p:nvPicPr>
            <p:cNvPr id="109" name="Picture 108" descr="A screenshot of a computer screen&#13;&#10;&#13;&#10;Description automatically generated">
              <a:extLst>
                <a:ext uri="{FF2B5EF4-FFF2-40B4-BE49-F238E27FC236}">
                  <a16:creationId xmlns:a16="http://schemas.microsoft.com/office/drawing/2014/main" id="{0CDD11D0-BDBC-C44C-8AC3-AC6B8C20C8A6}"/>
                </a:ext>
              </a:extLst>
            </p:cNvPr>
            <p:cNvPicPr>
              <a:picLocks noChangeAspect="1"/>
            </p:cNvPicPr>
            <p:nvPr/>
          </p:nvPicPr>
          <p:blipFill rotWithShape="1">
            <a:blip r:embed="rId3"/>
            <a:srcRect l="39422" t="54617" r="36634" b="21904"/>
            <a:stretch/>
          </p:blipFill>
          <p:spPr>
            <a:xfrm>
              <a:off x="8271767" y="2345033"/>
              <a:ext cx="1662014" cy="1018652"/>
            </a:xfrm>
            <a:prstGeom prst="rect">
              <a:avLst/>
            </a:prstGeom>
          </p:spPr>
        </p:pic>
        <p:sp>
          <p:nvSpPr>
            <p:cNvPr id="113" name="TextBox 112">
              <a:extLst>
                <a:ext uri="{FF2B5EF4-FFF2-40B4-BE49-F238E27FC236}">
                  <a16:creationId xmlns:a16="http://schemas.microsoft.com/office/drawing/2014/main" id="{4050C631-22B9-FB42-9D5F-8E96822E198B}"/>
                </a:ext>
              </a:extLst>
            </p:cNvPr>
            <p:cNvSpPr txBox="1"/>
            <p:nvPr/>
          </p:nvSpPr>
          <p:spPr>
            <a:xfrm>
              <a:off x="8108870" y="2068625"/>
              <a:ext cx="2066976" cy="369332"/>
            </a:xfrm>
            <a:prstGeom prst="rect">
              <a:avLst/>
            </a:prstGeom>
            <a:noFill/>
          </p:spPr>
          <p:txBody>
            <a:bodyPr wrap="none" rtlCol="0">
              <a:spAutoFit/>
            </a:bodyPr>
            <a:lstStyle/>
            <a:p>
              <a:r>
                <a:rPr lang="en-US" dirty="0">
                  <a:solidFill>
                    <a:srgbClr val="FF0000"/>
                  </a:solidFill>
                </a:rPr>
                <a:t>High</a:t>
              </a:r>
              <a:r>
                <a:rPr lang="en-US" dirty="0"/>
                <a:t> Blood Pressure</a:t>
              </a:r>
            </a:p>
          </p:txBody>
        </p:sp>
      </p:grpSp>
      <p:grpSp>
        <p:nvGrpSpPr>
          <p:cNvPr id="130" name="Group 129">
            <a:extLst>
              <a:ext uri="{FF2B5EF4-FFF2-40B4-BE49-F238E27FC236}">
                <a16:creationId xmlns:a16="http://schemas.microsoft.com/office/drawing/2014/main" id="{33463E48-4606-0444-89C5-05BBA5EC8724}"/>
              </a:ext>
            </a:extLst>
          </p:cNvPr>
          <p:cNvGrpSpPr/>
          <p:nvPr/>
        </p:nvGrpSpPr>
        <p:grpSpPr>
          <a:xfrm>
            <a:off x="8018902" y="3861104"/>
            <a:ext cx="2389948" cy="2760993"/>
            <a:chOff x="5524450" y="3897547"/>
            <a:chExt cx="2389948" cy="2760993"/>
          </a:xfrm>
        </p:grpSpPr>
        <p:pic>
          <p:nvPicPr>
            <p:cNvPr id="80" name="Picture 79" descr="A screenshot of a computer&#13;&#10;&#13;&#10;Description automatically generated">
              <a:extLst>
                <a:ext uri="{FF2B5EF4-FFF2-40B4-BE49-F238E27FC236}">
                  <a16:creationId xmlns:a16="http://schemas.microsoft.com/office/drawing/2014/main" id="{20CB817A-680C-1C4E-983F-171DC1541919}"/>
                </a:ext>
              </a:extLst>
            </p:cNvPr>
            <p:cNvPicPr>
              <a:picLocks noChangeAspect="1"/>
            </p:cNvPicPr>
            <p:nvPr/>
          </p:nvPicPr>
          <p:blipFill rotWithShape="1">
            <a:blip r:embed="rId4">
              <a:extLst>
                <a:ext uri="{BEBA8EAE-BF5A-486C-A8C5-ECC9F3942E4B}">
                  <a14:imgProps xmlns:a14="http://schemas.microsoft.com/office/drawing/2010/main">
                    <a14:imgLayer>
                      <a14:imgEffect>
                        <a14:backgroundRemoval t="20506" b="36106" l="26875" r="33543">
                          <a14:foregroundMark x1="30556" y1="21333" x2="30556" y2="21333"/>
                          <a14:foregroundMark x1="30556" y1="21333" x2="30556" y2="21333"/>
                          <a14:foregroundMark x1="29653" y1="23222" x2="29653" y2="23222"/>
                          <a14:foregroundMark x1="29236" y1="22000" x2="29236" y2="22000"/>
                          <a14:foregroundMark x1="29826" y1="24000" x2="29826" y2="24000"/>
                          <a14:foregroundMark x1="30660" y1="23500" x2="30660" y2="23500"/>
                        </a14:backgroundRemoval>
                      </a14:imgEffect>
                    </a14:imgLayer>
                  </a14:imgProps>
                </a:ext>
              </a:extLst>
            </a:blip>
            <a:srcRect l="26042" t="18556" r="65624" b="61944"/>
            <a:stretch/>
          </p:blipFill>
          <p:spPr>
            <a:xfrm>
              <a:off x="5524450" y="5237412"/>
              <a:ext cx="971737" cy="1421128"/>
            </a:xfrm>
            <a:prstGeom prst="rect">
              <a:avLst/>
            </a:prstGeom>
          </p:spPr>
        </p:pic>
        <p:sp>
          <p:nvSpPr>
            <p:cNvPr id="129" name="Oval Callout 128">
              <a:extLst>
                <a:ext uri="{FF2B5EF4-FFF2-40B4-BE49-F238E27FC236}">
                  <a16:creationId xmlns:a16="http://schemas.microsoft.com/office/drawing/2014/main" id="{C6E85706-3785-2942-B978-E9CAEB929C0F}"/>
                </a:ext>
              </a:extLst>
            </p:cNvPr>
            <p:cNvSpPr/>
            <p:nvPr/>
          </p:nvSpPr>
          <p:spPr>
            <a:xfrm>
              <a:off x="5657074" y="3897547"/>
              <a:ext cx="2257324" cy="1325562"/>
            </a:xfrm>
            <a:prstGeom prst="wedgeEllipseCallout">
              <a:avLst/>
            </a:prstGeom>
            <a:solidFill>
              <a:schemeClr val="bg2"/>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C00000"/>
                </a:solidFill>
              </a:endParaRPr>
            </a:p>
          </p:txBody>
        </p:sp>
        <p:pic>
          <p:nvPicPr>
            <p:cNvPr id="123" name="Picture 122" descr="A screenshot of a computer&#13;&#10;&#13;&#10;Description automatically generated">
              <a:extLst>
                <a:ext uri="{FF2B5EF4-FFF2-40B4-BE49-F238E27FC236}">
                  <a16:creationId xmlns:a16="http://schemas.microsoft.com/office/drawing/2014/main" id="{1DA124F3-3141-5A44-8E29-B828043B826E}"/>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5726404" y="4233057"/>
              <a:ext cx="1181789" cy="744583"/>
            </a:xfrm>
            <a:prstGeom prst="rect">
              <a:avLst/>
            </a:prstGeom>
          </p:spPr>
        </p:pic>
        <p:pic>
          <p:nvPicPr>
            <p:cNvPr id="124" name="Picture 123" descr="A screenshot of a computer&#13;&#10;&#13;&#10;Description automatically generated">
              <a:extLst>
                <a:ext uri="{FF2B5EF4-FFF2-40B4-BE49-F238E27FC236}">
                  <a16:creationId xmlns:a16="http://schemas.microsoft.com/office/drawing/2014/main" id="{EC2979A7-A21F-B24E-A75A-E5E555AB3306}"/>
                </a:ext>
              </a:extLst>
            </p:cNvPr>
            <p:cNvPicPr>
              <a:picLocks noChangeAspect="1"/>
            </p:cNvPicPr>
            <p:nvPr/>
          </p:nvPicPr>
          <p:blipFill rotWithShape="1">
            <a:blip r:embed="rId7">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6881408" y="4233057"/>
              <a:ext cx="1032990" cy="744583"/>
            </a:xfrm>
            <a:prstGeom prst="rect">
              <a:avLst/>
            </a:prstGeom>
          </p:spPr>
        </p:pic>
      </p:grpSp>
      <p:sp>
        <p:nvSpPr>
          <p:cNvPr id="131" name="TextBox 130">
            <a:extLst>
              <a:ext uri="{FF2B5EF4-FFF2-40B4-BE49-F238E27FC236}">
                <a16:creationId xmlns:a16="http://schemas.microsoft.com/office/drawing/2014/main" id="{141385D9-74F1-2F4F-A18D-F55019F8DDE8}"/>
              </a:ext>
            </a:extLst>
          </p:cNvPr>
          <p:cNvSpPr txBox="1"/>
          <p:nvPr/>
        </p:nvSpPr>
        <p:spPr>
          <a:xfrm>
            <a:off x="8990639" y="4705037"/>
            <a:ext cx="707245" cy="1446550"/>
          </a:xfrm>
          <a:prstGeom prst="rect">
            <a:avLst/>
          </a:prstGeom>
          <a:noFill/>
        </p:spPr>
        <p:txBody>
          <a:bodyPr wrap="none" rtlCol="0">
            <a:spAutoFit/>
          </a:bodyPr>
          <a:lstStyle/>
          <a:p>
            <a:r>
              <a:rPr lang="en-US" sz="8800" dirty="0"/>
              <a:t>?</a:t>
            </a:r>
          </a:p>
        </p:txBody>
      </p:sp>
    </p:spTree>
    <p:extLst>
      <p:ext uri="{BB962C8B-B14F-4D97-AF65-F5344CB8AC3E}">
        <p14:creationId xmlns:p14="http://schemas.microsoft.com/office/powerpoint/2010/main" val="15162351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1"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D3402-0450-8B41-9666-9F40FEF79ECD}"/>
              </a:ext>
            </a:extLst>
          </p:cNvPr>
          <p:cNvSpPr>
            <a:spLocks noGrp="1"/>
          </p:cNvSpPr>
          <p:nvPr>
            <p:ph type="title"/>
          </p:nvPr>
        </p:nvSpPr>
        <p:spPr>
          <a:xfrm>
            <a:off x="838200" y="117475"/>
            <a:ext cx="10515600" cy="1325563"/>
          </a:xfrm>
        </p:spPr>
        <p:txBody>
          <a:bodyPr/>
          <a:lstStyle/>
          <a:p>
            <a:r>
              <a:rPr lang="en-US" dirty="0"/>
              <a:t>Viterbi Algorithm</a:t>
            </a:r>
          </a:p>
        </p:txBody>
      </p:sp>
      <p:sp>
        <p:nvSpPr>
          <p:cNvPr id="4" name="TextBox 3">
            <a:extLst>
              <a:ext uri="{FF2B5EF4-FFF2-40B4-BE49-F238E27FC236}">
                <a16:creationId xmlns:a16="http://schemas.microsoft.com/office/drawing/2014/main" id="{CF43A271-DE41-7949-97F4-375768C2778C}"/>
              </a:ext>
            </a:extLst>
          </p:cNvPr>
          <p:cNvSpPr txBox="1"/>
          <p:nvPr/>
        </p:nvSpPr>
        <p:spPr>
          <a:xfrm>
            <a:off x="1223220" y="1500884"/>
            <a:ext cx="907621" cy="523220"/>
          </a:xfrm>
          <a:prstGeom prst="rect">
            <a:avLst/>
          </a:prstGeom>
          <a:noFill/>
        </p:spPr>
        <p:txBody>
          <a:bodyPr wrap="none" rtlCol="0">
            <a:spAutoFit/>
          </a:bodyPr>
          <a:lstStyle/>
          <a:p>
            <a:r>
              <a:rPr lang="en-US" sz="2800" dirty="0"/>
              <a:t>9 am</a:t>
            </a:r>
          </a:p>
        </p:txBody>
      </p:sp>
      <p:sp>
        <p:nvSpPr>
          <p:cNvPr id="5" name="TextBox 4">
            <a:extLst>
              <a:ext uri="{FF2B5EF4-FFF2-40B4-BE49-F238E27FC236}">
                <a16:creationId xmlns:a16="http://schemas.microsoft.com/office/drawing/2014/main" id="{05DB946E-558E-FA41-B7A5-81ECCA84A0C3}"/>
              </a:ext>
            </a:extLst>
          </p:cNvPr>
          <p:cNvSpPr txBox="1"/>
          <p:nvPr/>
        </p:nvSpPr>
        <p:spPr>
          <a:xfrm>
            <a:off x="2906169" y="1469972"/>
            <a:ext cx="1090363" cy="523220"/>
          </a:xfrm>
          <a:prstGeom prst="rect">
            <a:avLst/>
          </a:prstGeom>
          <a:noFill/>
        </p:spPr>
        <p:txBody>
          <a:bodyPr wrap="none" rtlCol="0">
            <a:spAutoFit/>
          </a:bodyPr>
          <a:lstStyle/>
          <a:p>
            <a:r>
              <a:rPr lang="en-US" sz="2800" dirty="0"/>
              <a:t>10 am</a:t>
            </a:r>
          </a:p>
        </p:txBody>
      </p:sp>
      <p:pic>
        <p:nvPicPr>
          <p:cNvPr id="6" name="Picture 5" descr="A screenshot of a computer screen&#13;&#10;&#13;&#10;Description automatically generated">
            <a:extLst>
              <a:ext uri="{FF2B5EF4-FFF2-40B4-BE49-F238E27FC236}">
                <a16:creationId xmlns:a16="http://schemas.microsoft.com/office/drawing/2014/main" id="{78E61AF4-A498-F549-A60B-ED0091C73EEC}"/>
              </a:ext>
            </a:extLst>
          </p:cNvPr>
          <p:cNvPicPr>
            <a:picLocks noChangeAspect="1"/>
          </p:cNvPicPr>
          <p:nvPr/>
        </p:nvPicPr>
        <p:blipFill rotWithShape="1">
          <a:blip r:embed="rId2"/>
          <a:srcRect l="20087" t="13680" r="39969" b="48027"/>
          <a:stretch/>
        </p:blipFill>
        <p:spPr>
          <a:xfrm>
            <a:off x="1283151" y="2186287"/>
            <a:ext cx="790540" cy="584704"/>
          </a:xfrm>
          <a:prstGeom prst="rect">
            <a:avLst/>
          </a:prstGeom>
        </p:spPr>
      </p:pic>
      <p:pic>
        <p:nvPicPr>
          <p:cNvPr id="8" name="Picture 7" descr="A screenshot of a computer screen&#13;&#10;&#13;&#10;Description automatically generated">
            <a:extLst>
              <a:ext uri="{FF2B5EF4-FFF2-40B4-BE49-F238E27FC236}">
                <a16:creationId xmlns:a16="http://schemas.microsoft.com/office/drawing/2014/main" id="{4F03259E-161E-AE46-A348-290C7E43DCA7}"/>
              </a:ext>
            </a:extLst>
          </p:cNvPr>
          <p:cNvPicPr>
            <a:picLocks noChangeAspect="1"/>
          </p:cNvPicPr>
          <p:nvPr/>
        </p:nvPicPr>
        <p:blipFill rotWithShape="1">
          <a:blip r:embed="rId2"/>
          <a:srcRect l="39422" t="54617" r="36634" b="21904"/>
          <a:stretch/>
        </p:blipFill>
        <p:spPr>
          <a:xfrm>
            <a:off x="4585062" y="2110087"/>
            <a:ext cx="790540" cy="648891"/>
          </a:xfrm>
          <a:prstGeom prst="rect">
            <a:avLst/>
          </a:prstGeom>
        </p:spPr>
      </p:pic>
      <p:pic>
        <p:nvPicPr>
          <p:cNvPr id="10" name="Picture 9" descr="A screenshot of a computer screen&#13;&#10;&#13;&#10;Description automatically generated">
            <a:extLst>
              <a:ext uri="{FF2B5EF4-FFF2-40B4-BE49-F238E27FC236}">
                <a16:creationId xmlns:a16="http://schemas.microsoft.com/office/drawing/2014/main" id="{37353EBA-217C-5F42-8C4D-040C7965C451}"/>
              </a:ext>
            </a:extLst>
          </p:cNvPr>
          <p:cNvPicPr>
            <a:picLocks noChangeAspect="1"/>
          </p:cNvPicPr>
          <p:nvPr/>
        </p:nvPicPr>
        <p:blipFill rotWithShape="1">
          <a:blip r:embed="rId2"/>
          <a:srcRect l="20087" t="13680" r="39969" b="48027"/>
          <a:stretch/>
        </p:blipFill>
        <p:spPr>
          <a:xfrm>
            <a:off x="3005993" y="2186287"/>
            <a:ext cx="790540" cy="584704"/>
          </a:xfrm>
          <a:prstGeom prst="rect">
            <a:avLst/>
          </a:prstGeom>
        </p:spPr>
      </p:pic>
      <p:sp>
        <p:nvSpPr>
          <p:cNvPr id="11" name="TextBox 10">
            <a:extLst>
              <a:ext uri="{FF2B5EF4-FFF2-40B4-BE49-F238E27FC236}">
                <a16:creationId xmlns:a16="http://schemas.microsoft.com/office/drawing/2014/main" id="{001BE896-955E-6249-9179-6A9DF55AEBE8}"/>
              </a:ext>
            </a:extLst>
          </p:cNvPr>
          <p:cNvSpPr txBox="1"/>
          <p:nvPr/>
        </p:nvSpPr>
        <p:spPr>
          <a:xfrm>
            <a:off x="4566012" y="1469972"/>
            <a:ext cx="1090363" cy="523220"/>
          </a:xfrm>
          <a:prstGeom prst="rect">
            <a:avLst/>
          </a:prstGeom>
          <a:noFill/>
        </p:spPr>
        <p:txBody>
          <a:bodyPr wrap="none" rtlCol="0">
            <a:spAutoFit/>
          </a:bodyPr>
          <a:lstStyle/>
          <a:p>
            <a:r>
              <a:rPr lang="en-US" sz="2800" dirty="0"/>
              <a:t>11 am</a:t>
            </a:r>
          </a:p>
        </p:txBody>
      </p:sp>
      <p:pic>
        <p:nvPicPr>
          <p:cNvPr id="12" name="Picture 11" descr="A screenshot of a computer screen&#13;&#10;&#13;&#10;Description automatically generated">
            <a:extLst>
              <a:ext uri="{FF2B5EF4-FFF2-40B4-BE49-F238E27FC236}">
                <a16:creationId xmlns:a16="http://schemas.microsoft.com/office/drawing/2014/main" id="{5401EEDE-D0B0-EA46-802F-EECFE63D5D9F}"/>
              </a:ext>
            </a:extLst>
          </p:cNvPr>
          <p:cNvPicPr>
            <a:picLocks noChangeAspect="1"/>
          </p:cNvPicPr>
          <p:nvPr/>
        </p:nvPicPr>
        <p:blipFill rotWithShape="1">
          <a:blip r:embed="rId2"/>
          <a:srcRect l="20087" t="13680" r="39969" b="48027"/>
          <a:stretch/>
        </p:blipFill>
        <p:spPr>
          <a:xfrm>
            <a:off x="9322269" y="2186287"/>
            <a:ext cx="790540" cy="584704"/>
          </a:xfrm>
          <a:prstGeom prst="rect">
            <a:avLst/>
          </a:prstGeom>
        </p:spPr>
      </p:pic>
      <p:sp>
        <p:nvSpPr>
          <p:cNvPr id="13" name="TextBox 12">
            <a:extLst>
              <a:ext uri="{FF2B5EF4-FFF2-40B4-BE49-F238E27FC236}">
                <a16:creationId xmlns:a16="http://schemas.microsoft.com/office/drawing/2014/main" id="{6A521918-C507-6443-89B6-29D5624B4DB4}"/>
              </a:ext>
            </a:extLst>
          </p:cNvPr>
          <p:cNvSpPr txBox="1"/>
          <p:nvPr/>
        </p:nvSpPr>
        <p:spPr>
          <a:xfrm>
            <a:off x="6064501" y="1469972"/>
            <a:ext cx="1107996" cy="523220"/>
          </a:xfrm>
          <a:prstGeom prst="rect">
            <a:avLst/>
          </a:prstGeom>
          <a:noFill/>
        </p:spPr>
        <p:txBody>
          <a:bodyPr wrap="none" rtlCol="0">
            <a:spAutoFit/>
          </a:bodyPr>
          <a:lstStyle/>
          <a:p>
            <a:r>
              <a:rPr lang="en-US" sz="2800" dirty="0"/>
              <a:t>12 pm</a:t>
            </a:r>
          </a:p>
        </p:txBody>
      </p:sp>
      <p:pic>
        <p:nvPicPr>
          <p:cNvPr id="14" name="Picture 13" descr="A screenshot of a computer screen&#13;&#10;&#13;&#10;Description automatically generated">
            <a:extLst>
              <a:ext uri="{FF2B5EF4-FFF2-40B4-BE49-F238E27FC236}">
                <a16:creationId xmlns:a16="http://schemas.microsoft.com/office/drawing/2014/main" id="{4C002EB7-56FE-234E-BC14-2904A88C1565}"/>
              </a:ext>
            </a:extLst>
          </p:cNvPr>
          <p:cNvPicPr>
            <a:picLocks noChangeAspect="1"/>
          </p:cNvPicPr>
          <p:nvPr/>
        </p:nvPicPr>
        <p:blipFill rotWithShape="1">
          <a:blip r:embed="rId2"/>
          <a:srcRect l="39422" t="54617" r="36634" b="21904"/>
          <a:stretch/>
        </p:blipFill>
        <p:spPr>
          <a:xfrm>
            <a:off x="6164131" y="2110087"/>
            <a:ext cx="790540" cy="648891"/>
          </a:xfrm>
          <a:prstGeom prst="rect">
            <a:avLst/>
          </a:prstGeom>
        </p:spPr>
      </p:pic>
      <p:pic>
        <p:nvPicPr>
          <p:cNvPr id="15" name="Picture 14" descr="A screenshot of a computer screen&#13;&#10;&#13;&#10;Description automatically generated">
            <a:extLst>
              <a:ext uri="{FF2B5EF4-FFF2-40B4-BE49-F238E27FC236}">
                <a16:creationId xmlns:a16="http://schemas.microsoft.com/office/drawing/2014/main" id="{13D3B180-5CDC-DB4A-96E2-5484D556EF60}"/>
              </a:ext>
            </a:extLst>
          </p:cNvPr>
          <p:cNvPicPr>
            <a:picLocks noChangeAspect="1"/>
          </p:cNvPicPr>
          <p:nvPr/>
        </p:nvPicPr>
        <p:blipFill rotWithShape="1">
          <a:blip r:embed="rId2"/>
          <a:srcRect l="39422" t="54617" r="36634" b="21904"/>
          <a:stretch/>
        </p:blipFill>
        <p:spPr>
          <a:xfrm>
            <a:off x="7743200" y="2110087"/>
            <a:ext cx="790540" cy="648891"/>
          </a:xfrm>
          <a:prstGeom prst="rect">
            <a:avLst/>
          </a:prstGeom>
        </p:spPr>
      </p:pic>
      <p:sp>
        <p:nvSpPr>
          <p:cNvPr id="16" name="TextBox 15">
            <a:extLst>
              <a:ext uri="{FF2B5EF4-FFF2-40B4-BE49-F238E27FC236}">
                <a16:creationId xmlns:a16="http://schemas.microsoft.com/office/drawing/2014/main" id="{B10FD2A6-B5D4-7243-977C-1DD4DFF095A9}"/>
              </a:ext>
            </a:extLst>
          </p:cNvPr>
          <p:cNvSpPr txBox="1"/>
          <p:nvPr/>
        </p:nvSpPr>
        <p:spPr>
          <a:xfrm>
            <a:off x="7580623" y="1469972"/>
            <a:ext cx="925253" cy="523220"/>
          </a:xfrm>
          <a:prstGeom prst="rect">
            <a:avLst/>
          </a:prstGeom>
          <a:noFill/>
        </p:spPr>
        <p:txBody>
          <a:bodyPr wrap="none" rtlCol="0">
            <a:spAutoFit/>
          </a:bodyPr>
          <a:lstStyle/>
          <a:p>
            <a:r>
              <a:rPr lang="en-US" sz="2800" dirty="0"/>
              <a:t>1 pm</a:t>
            </a:r>
          </a:p>
        </p:txBody>
      </p:sp>
      <p:sp>
        <p:nvSpPr>
          <p:cNvPr id="17" name="TextBox 16">
            <a:extLst>
              <a:ext uri="{FF2B5EF4-FFF2-40B4-BE49-F238E27FC236}">
                <a16:creationId xmlns:a16="http://schemas.microsoft.com/office/drawing/2014/main" id="{F09ADD1E-C9A8-D343-BE91-76E210C61FE4}"/>
              </a:ext>
            </a:extLst>
          </p:cNvPr>
          <p:cNvSpPr txBox="1"/>
          <p:nvPr/>
        </p:nvSpPr>
        <p:spPr>
          <a:xfrm>
            <a:off x="9187556" y="1469972"/>
            <a:ext cx="925253" cy="523220"/>
          </a:xfrm>
          <a:prstGeom prst="rect">
            <a:avLst/>
          </a:prstGeom>
          <a:noFill/>
        </p:spPr>
        <p:txBody>
          <a:bodyPr wrap="none" rtlCol="0">
            <a:spAutoFit/>
          </a:bodyPr>
          <a:lstStyle/>
          <a:p>
            <a:r>
              <a:rPr lang="en-US" sz="2800" dirty="0"/>
              <a:t>2 pm</a:t>
            </a:r>
          </a:p>
        </p:txBody>
      </p:sp>
      <p:pic>
        <p:nvPicPr>
          <p:cNvPr id="24" name="Picture 23" descr="A screenshot of a computer&#13;&#10;&#13;&#10;Description automatically generated">
            <a:extLst>
              <a:ext uri="{FF2B5EF4-FFF2-40B4-BE49-F238E27FC236}">
                <a16:creationId xmlns:a16="http://schemas.microsoft.com/office/drawing/2014/main" id="{AA06630B-1DEF-E64D-AA4B-EB57EB47658B}"/>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1044972" y="3603949"/>
            <a:ext cx="1225407" cy="842249"/>
          </a:xfrm>
          <a:prstGeom prst="rect">
            <a:avLst/>
          </a:prstGeom>
        </p:spPr>
      </p:pic>
      <p:pic>
        <p:nvPicPr>
          <p:cNvPr id="25" name="Picture 24" descr="A screenshot of a computer&#13;&#10;&#13;&#10;Description automatically generated">
            <a:extLst>
              <a:ext uri="{FF2B5EF4-FFF2-40B4-BE49-F238E27FC236}">
                <a16:creationId xmlns:a16="http://schemas.microsoft.com/office/drawing/2014/main" id="{0EA7EDA1-B457-A341-A778-EA4895B4C6DF}"/>
              </a:ext>
            </a:extLst>
          </p:cNvPr>
          <p:cNvPicPr>
            <a:picLocks noChangeAspect="1"/>
          </p:cNvPicPr>
          <p:nvPr/>
        </p:nvPicPr>
        <p:blipFill rotWithShape="1">
          <a:blip r:embed="rId5">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1088214" y="4910828"/>
            <a:ext cx="1135118" cy="892576"/>
          </a:xfrm>
          <a:prstGeom prst="rect">
            <a:avLst/>
          </a:prstGeom>
        </p:spPr>
      </p:pic>
      <p:sp>
        <p:nvSpPr>
          <p:cNvPr id="31" name="TextBox 30">
            <a:extLst>
              <a:ext uri="{FF2B5EF4-FFF2-40B4-BE49-F238E27FC236}">
                <a16:creationId xmlns:a16="http://schemas.microsoft.com/office/drawing/2014/main" id="{5E52D63F-176B-4D41-B43C-E7321B249240}"/>
              </a:ext>
            </a:extLst>
          </p:cNvPr>
          <p:cNvSpPr txBox="1"/>
          <p:nvPr/>
        </p:nvSpPr>
        <p:spPr>
          <a:xfrm>
            <a:off x="1294073" y="4473266"/>
            <a:ext cx="710451" cy="369332"/>
          </a:xfrm>
          <a:prstGeom prst="rect">
            <a:avLst/>
          </a:prstGeom>
          <a:noFill/>
        </p:spPr>
        <p:txBody>
          <a:bodyPr wrap="none" rtlCol="0">
            <a:spAutoFit/>
          </a:bodyPr>
          <a:lstStyle/>
          <a:p>
            <a:r>
              <a:rPr lang="en-US" b="1" dirty="0">
                <a:solidFill>
                  <a:schemeClr val="accent1"/>
                </a:solidFill>
              </a:rPr>
              <a:t>0.533</a:t>
            </a:r>
          </a:p>
        </p:txBody>
      </p:sp>
      <p:sp>
        <p:nvSpPr>
          <p:cNvPr id="26" name="TextBox 25">
            <a:extLst>
              <a:ext uri="{FF2B5EF4-FFF2-40B4-BE49-F238E27FC236}">
                <a16:creationId xmlns:a16="http://schemas.microsoft.com/office/drawing/2014/main" id="{427179A2-CCD6-4C41-970D-455C3B83379F}"/>
              </a:ext>
            </a:extLst>
          </p:cNvPr>
          <p:cNvSpPr txBox="1"/>
          <p:nvPr/>
        </p:nvSpPr>
        <p:spPr>
          <a:xfrm>
            <a:off x="1279010" y="5913927"/>
            <a:ext cx="713657" cy="369332"/>
          </a:xfrm>
          <a:prstGeom prst="rect">
            <a:avLst/>
          </a:prstGeom>
          <a:noFill/>
        </p:spPr>
        <p:txBody>
          <a:bodyPr wrap="none" rtlCol="0">
            <a:spAutoFit/>
          </a:bodyPr>
          <a:lstStyle/>
          <a:p>
            <a:r>
              <a:rPr lang="en-US" b="1" dirty="0">
                <a:solidFill>
                  <a:schemeClr val="accent1"/>
                </a:solidFill>
              </a:rPr>
              <a:t>0.133</a:t>
            </a:r>
          </a:p>
        </p:txBody>
      </p:sp>
      <p:pic>
        <p:nvPicPr>
          <p:cNvPr id="27" name="Picture 26" descr="A screenshot of a computer&#13;&#10;&#13;&#10;Description automatically generated">
            <a:extLst>
              <a:ext uri="{FF2B5EF4-FFF2-40B4-BE49-F238E27FC236}">
                <a16:creationId xmlns:a16="http://schemas.microsoft.com/office/drawing/2014/main" id="{28189229-72C8-DE4F-BC5C-1EBA906B73EF}"/>
              </a:ext>
            </a:extLst>
          </p:cNvPr>
          <p:cNvPicPr>
            <a:picLocks noChangeAspect="1"/>
          </p:cNvPicPr>
          <p:nvPr/>
        </p:nvPicPr>
        <p:blipFill rotWithShape="1">
          <a:blip r:embed="rId3">
            <a:extLst>
              <a:ext uri="{BEBA8EAE-BF5A-486C-A8C5-ECC9F3942E4B}">
                <a14:imgProps xmlns:a14="http://schemas.microsoft.com/office/drawing/2010/main">
                  <a14:imgLayer r:embed="rId6">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2838646" y="3603949"/>
            <a:ext cx="1225407" cy="842249"/>
          </a:xfrm>
          <a:prstGeom prst="rect">
            <a:avLst/>
          </a:prstGeom>
        </p:spPr>
      </p:pic>
      <p:cxnSp>
        <p:nvCxnSpPr>
          <p:cNvPr id="28" name="Straight Arrow Connector 27">
            <a:extLst>
              <a:ext uri="{FF2B5EF4-FFF2-40B4-BE49-F238E27FC236}">
                <a16:creationId xmlns:a16="http://schemas.microsoft.com/office/drawing/2014/main" id="{EA11DC85-C0DC-2D49-82E8-3F98125DDC6B}"/>
              </a:ext>
            </a:extLst>
          </p:cNvPr>
          <p:cNvCxnSpPr>
            <a:cxnSpLocks/>
          </p:cNvCxnSpPr>
          <p:nvPr/>
        </p:nvCxnSpPr>
        <p:spPr>
          <a:xfrm rot="5400000" flipV="1">
            <a:off x="2565578" y="3604603"/>
            <a:ext cx="0" cy="68449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F12860C6-11CA-3544-9739-AB428721FF18}"/>
              </a:ext>
            </a:extLst>
          </p:cNvPr>
          <p:cNvSpPr txBox="1"/>
          <p:nvPr/>
        </p:nvSpPr>
        <p:spPr>
          <a:xfrm>
            <a:off x="3046037" y="4473266"/>
            <a:ext cx="713657" cy="369332"/>
          </a:xfrm>
          <a:prstGeom prst="rect">
            <a:avLst/>
          </a:prstGeom>
          <a:noFill/>
        </p:spPr>
        <p:txBody>
          <a:bodyPr wrap="none" rtlCol="0">
            <a:spAutoFit/>
          </a:bodyPr>
          <a:lstStyle/>
          <a:p>
            <a:r>
              <a:rPr lang="en-US" b="1" dirty="0">
                <a:solidFill>
                  <a:schemeClr val="accent1"/>
                </a:solidFill>
              </a:rPr>
              <a:t>0.341</a:t>
            </a:r>
          </a:p>
        </p:txBody>
      </p:sp>
      <p:sp>
        <p:nvSpPr>
          <p:cNvPr id="9" name="TextBox 8">
            <a:extLst>
              <a:ext uri="{FF2B5EF4-FFF2-40B4-BE49-F238E27FC236}">
                <a16:creationId xmlns:a16="http://schemas.microsoft.com/office/drawing/2014/main" id="{EE11D9E3-9A58-F442-B815-92796C491F26}"/>
              </a:ext>
            </a:extLst>
          </p:cNvPr>
          <p:cNvSpPr txBox="1"/>
          <p:nvPr/>
        </p:nvSpPr>
        <p:spPr>
          <a:xfrm>
            <a:off x="5314950" y="5715000"/>
            <a:ext cx="184731" cy="369332"/>
          </a:xfrm>
          <a:prstGeom prst="rect">
            <a:avLst/>
          </a:prstGeom>
          <a:noFill/>
        </p:spPr>
        <p:txBody>
          <a:bodyPr wrap="none" rtlCol="0">
            <a:spAutoFit/>
          </a:bodyPr>
          <a:lstStyle/>
          <a:p>
            <a:endParaRPr lang="en-US" dirty="0"/>
          </a:p>
        </p:txBody>
      </p:sp>
      <p:cxnSp>
        <p:nvCxnSpPr>
          <p:cNvPr id="33" name="Straight Arrow Connector 32">
            <a:extLst>
              <a:ext uri="{FF2B5EF4-FFF2-40B4-BE49-F238E27FC236}">
                <a16:creationId xmlns:a16="http://schemas.microsoft.com/office/drawing/2014/main" id="{0947E560-EE2E-CE4F-AB69-0F5FB2DCAF38}"/>
              </a:ext>
            </a:extLst>
          </p:cNvPr>
          <p:cNvCxnSpPr>
            <a:cxnSpLocks/>
          </p:cNvCxnSpPr>
          <p:nvPr/>
        </p:nvCxnSpPr>
        <p:spPr>
          <a:xfrm>
            <a:off x="2223332" y="4180175"/>
            <a:ext cx="615314" cy="66242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34" name="Picture 33" descr="A screenshot of a computer&#13;&#10;&#13;&#10;Description automatically generated">
            <a:extLst>
              <a:ext uri="{FF2B5EF4-FFF2-40B4-BE49-F238E27FC236}">
                <a16:creationId xmlns:a16="http://schemas.microsoft.com/office/drawing/2014/main" id="{BEC598D1-7ED4-2348-AAFD-A84314C494B7}"/>
              </a:ext>
            </a:extLst>
          </p:cNvPr>
          <p:cNvPicPr>
            <a:picLocks noChangeAspect="1"/>
          </p:cNvPicPr>
          <p:nvPr/>
        </p:nvPicPr>
        <p:blipFill rotWithShape="1">
          <a:blip r:embed="rId5">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2861414" y="4912852"/>
            <a:ext cx="1135118" cy="892576"/>
          </a:xfrm>
          <a:prstGeom prst="rect">
            <a:avLst/>
          </a:prstGeom>
        </p:spPr>
      </p:pic>
      <p:sp>
        <p:nvSpPr>
          <p:cNvPr id="36" name="TextBox 35">
            <a:extLst>
              <a:ext uri="{FF2B5EF4-FFF2-40B4-BE49-F238E27FC236}">
                <a16:creationId xmlns:a16="http://schemas.microsoft.com/office/drawing/2014/main" id="{1D6824AC-5A2B-D74D-B920-16B0B15CAC0E}"/>
              </a:ext>
            </a:extLst>
          </p:cNvPr>
          <p:cNvSpPr txBox="1"/>
          <p:nvPr/>
        </p:nvSpPr>
        <p:spPr>
          <a:xfrm>
            <a:off x="2429757" y="4125527"/>
            <a:ext cx="476412" cy="369332"/>
          </a:xfrm>
          <a:prstGeom prst="rect">
            <a:avLst/>
          </a:prstGeom>
          <a:noFill/>
        </p:spPr>
        <p:txBody>
          <a:bodyPr wrap="none" rtlCol="0">
            <a:spAutoFit/>
          </a:bodyPr>
          <a:lstStyle/>
          <a:p>
            <a:r>
              <a:rPr lang="en-US" dirty="0"/>
              <a:t>0.2</a:t>
            </a:r>
          </a:p>
        </p:txBody>
      </p:sp>
      <p:cxnSp>
        <p:nvCxnSpPr>
          <p:cNvPr id="37" name="Curved Connector 36">
            <a:extLst>
              <a:ext uri="{FF2B5EF4-FFF2-40B4-BE49-F238E27FC236}">
                <a16:creationId xmlns:a16="http://schemas.microsoft.com/office/drawing/2014/main" id="{CE5DB98F-109A-B64A-8AC9-C553A78B6221}"/>
              </a:ext>
            </a:extLst>
          </p:cNvPr>
          <p:cNvCxnSpPr>
            <a:cxnSpLocks/>
          </p:cNvCxnSpPr>
          <p:nvPr/>
        </p:nvCxnSpPr>
        <p:spPr>
          <a:xfrm rot="10800000" flipH="1">
            <a:off x="3954385" y="2853306"/>
            <a:ext cx="12700" cy="2343533"/>
          </a:xfrm>
          <a:prstGeom prst="curvedConnector3">
            <a:avLst>
              <a:gd name="adj1" fmla="val 447429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F9213053-8A05-E444-BC7F-A4E5CA0C782C}"/>
              </a:ext>
            </a:extLst>
          </p:cNvPr>
          <p:cNvSpPr txBox="1"/>
          <p:nvPr/>
        </p:nvSpPr>
        <p:spPr>
          <a:xfrm>
            <a:off x="4598543" y="3817130"/>
            <a:ext cx="476412" cy="369332"/>
          </a:xfrm>
          <a:prstGeom prst="rect">
            <a:avLst/>
          </a:prstGeom>
          <a:noFill/>
        </p:spPr>
        <p:txBody>
          <a:bodyPr wrap="none" rtlCol="0">
            <a:spAutoFit/>
          </a:bodyPr>
          <a:lstStyle/>
          <a:p>
            <a:r>
              <a:rPr lang="en-US" dirty="0"/>
              <a:t>0.4</a:t>
            </a:r>
          </a:p>
        </p:txBody>
      </p:sp>
      <p:sp>
        <p:nvSpPr>
          <p:cNvPr id="39" name="TextBox 38">
            <a:extLst>
              <a:ext uri="{FF2B5EF4-FFF2-40B4-BE49-F238E27FC236}">
                <a16:creationId xmlns:a16="http://schemas.microsoft.com/office/drawing/2014/main" id="{081C70FC-716C-8744-90BE-357ACFFB6447}"/>
              </a:ext>
            </a:extLst>
          </p:cNvPr>
          <p:cNvSpPr txBox="1"/>
          <p:nvPr/>
        </p:nvSpPr>
        <p:spPr>
          <a:xfrm>
            <a:off x="4613433" y="4998511"/>
            <a:ext cx="1704313" cy="369332"/>
          </a:xfrm>
          <a:prstGeom prst="rect">
            <a:avLst/>
          </a:prstGeom>
          <a:noFill/>
        </p:spPr>
        <p:txBody>
          <a:bodyPr wrap="none" rtlCol="0">
            <a:spAutoFit/>
          </a:bodyPr>
          <a:lstStyle/>
          <a:p>
            <a:r>
              <a:rPr lang="en-US" dirty="0"/>
              <a:t>0.533 x 0.2 x 0.4</a:t>
            </a:r>
          </a:p>
        </p:txBody>
      </p:sp>
    </p:spTree>
    <p:extLst>
      <p:ext uri="{BB962C8B-B14F-4D97-AF65-F5344CB8AC3E}">
        <p14:creationId xmlns:p14="http://schemas.microsoft.com/office/powerpoint/2010/main" val="22899541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nodeType="clickEffect">
                                  <p:stCondLst>
                                    <p:cond delay="0"/>
                                  </p:stCondLst>
                                  <p:childTnLst>
                                    <p:set>
                                      <p:cBhvr>
                                        <p:cTn id="12" dur="1" fill="hold">
                                          <p:stCondLst>
                                            <p:cond delay="0"/>
                                          </p:stCondLst>
                                        </p:cTn>
                                        <p:tgtEl>
                                          <p:spTgt spid="37"/>
                                        </p:tgtEl>
                                        <p:attrNameLst>
                                          <p:attrName>style.visibility</p:attrName>
                                        </p:attrNameLst>
                                      </p:cBhvr>
                                      <p:to>
                                        <p:strVal val="visible"/>
                                      </p:to>
                                    </p:set>
                                    <p:animEffect transition="in" filter="wipe(down)">
                                      <p:cBhvr>
                                        <p:cTn id="13" dur="500"/>
                                        <p:tgtEl>
                                          <p:spTgt spid="37"/>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38"/>
                                        </p:tgtEl>
                                        <p:attrNameLst>
                                          <p:attrName>style.visibility</p:attrName>
                                        </p:attrNameLst>
                                      </p:cBhvr>
                                      <p:to>
                                        <p:strVal val="visible"/>
                                      </p:to>
                                    </p:set>
                                    <p:animEffect transition="in" filter="wipe(down)">
                                      <p:cBhvr>
                                        <p:cTn id="16" dur="500"/>
                                        <p:tgtEl>
                                          <p:spTgt spid="38"/>
                                        </p:tgtEl>
                                      </p:cBhvr>
                                    </p:animEffec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38" grpId="0"/>
      <p:bldP spid="39"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D3402-0450-8B41-9666-9F40FEF79ECD}"/>
              </a:ext>
            </a:extLst>
          </p:cNvPr>
          <p:cNvSpPr>
            <a:spLocks noGrp="1"/>
          </p:cNvSpPr>
          <p:nvPr>
            <p:ph type="title"/>
          </p:nvPr>
        </p:nvSpPr>
        <p:spPr>
          <a:xfrm>
            <a:off x="838200" y="117475"/>
            <a:ext cx="10515600" cy="1325563"/>
          </a:xfrm>
        </p:spPr>
        <p:txBody>
          <a:bodyPr/>
          <a:lstStyle/>
          <a:p>
            <a:r>
              <a:rPr lang="en-US" dirty="0"/>
              <a:t>Viterbi Algorithm</a:t>
            </a:r>
          </a:p>
        </p:txBody>
      </p:sp>
      <p:sp>
        <p:nvSpPr>
          <p:cNvPr id="4" name="TextBox 3">
            <a:extLst>
              <a:ext uri="{FF2B5EF4-FFF2-40B4-BE49-F238E27FC236}">
                <a16:creationId xmlns:a16="http://schemas.microsoft.com/office/drawing/2014/main" id="{CF43A271-DE41-7949-97F4-375768C2778C}"/>
              </a:ext>
            </a:extLst>
          </p:cNvPr>
          <p:cNvSpPr txBox="1"/>
          <p:nvPr/>
        </p:nvSpPr>
        <p:spPr>
          <a:xfrm>
            <a:off x="1223220" y="1500884"/>
            <a:ext cx="907621" cy="523220"/>
          </a:xfrm>
          <a:prstGeom prst="rect">
            <a:avLst/>
          </a:prstGeom>
          <a:noFill/>
        </p:spPr>
        <p:txBody>
          <a:bodyPr wrap="none" rtlCol="0">
            <a:spAutoFit/>
          </a:bodyPr>
          <a:lstStyle/>
          <a:p>
            <a:r>
              <a:rPr lang="en-US" sz="2800" dirty="0"/>
              <a:t>9 am</a:t>
            </a:r>
          </a:p>
        </p:txBody>
      </p:sp>
      <p:sp>
        <p:nvSpPr>
          <p:cNvPr id="5" name="TextBox 4">
            <a:extLst>
              <a:ext uri="{FF2B5EF4-FFF2-40B4-BE49-F238E27FC236}">
                <a16:creationId xmlns:a16="http://schemas.microsoft.com/office/drawing/2014/main" id="{05DB946E-558E-FA41-B7A5-81ECCA84A0C3}"/>
              </a:ext>
            </a:extLst>
          </p:cNvPr>
          <p:cNvSpPr txBox="1"/>
          <p:nvPr/>
        </p:nvSpPr>
        <p:spPr>
          <a:xfrm>
            <a:off x="2906169" y="1469972"/>
            <a:ext cx="1090363" cy="523220"/>
          </a:xfrm>
          <a:prstGeom prst="rect">
            <a:avLst/>
          </a:prstGeom>
          <a:noFill/>
        </p:spPr>
        <p:txBody>
          <a:bodyPr wrap="none" rtlCol="0">
            <a:spAutoFit/>
          </a:bodyPr>
          <a:lstStyle/>
          <a:p>
            <a:r>
              <a:rPr lang="en-US" sz="2800" dirty="0"/>
              <a:t>10 am</a:t>
            </a:r>
          </a:p>
        </p:txBody>
      </p:sp>
      <p:pic>
        <p:nvPicPr>
          <p:cNvPr id="6" name="Picture 5" descr="A screenshot of a computer screen&#13;&#10;&#13;&#10;Description automatically generated">
            <a:extLst>
              <a:ext uri="{FF2B5EF4-FFF2-40B4-BE49-F238E27FC236}">
                <a16:creationId xmlns:a16="http://schemas.microsoft.com/office/drawing/2014/main" id="{78E61AF4-A498-F549-A60B-ED0091C73EEC}"/>
              </a:ext>
            </a:extLst>
          </p:cNvPr>
          <p:cNvPicPr>
            <a:picLocks noChangeAspect="1"/>
          </p:cNvPicPr>
          <p:nvPr/>
        </p:nvPicPr>
        <p:blipFill rotWithShape="1">
          <a:blip r:embed="rId2"/>
          <a:srcRect l="20087" t="13680" r="39969" b="48027"/>
          <a:stretch/>
        </p:blipFill>
        <p:spPr>
          <a:xfrm>
            <a:off x="1283151" y="2186287"/>
            <a:ext cx="790540" cy="584704"/>
          </a:xfrm>
          <a:prstGeom prst="rect">
            <a:avLst/>
          </a:prstGeom>
        </p:spPr>
      </p:pic>
      <p:pic>
        <p:nvPicPr>
          <p:cNvPr id="8" name="Picture 7" descr="A screenshot of a computer screen&#13;&#10;&#13;&#10;Description automatically generated">
            <a:extLst>
              <a:ext uri="{FF2B5EF4-FFF2-40B4-BE49-F238E27FC236}">
                <a16:creationId xmlns:a16="http://schemas.microsoft.com/office/drawing/2014/main" id="{4F03259E-161E-AE46-A348-290C7E43DCA7}"/>
              </a:ext>
            </a:extLst>
          </p:cNvPr>
          <p:cNvPicPr>
            <a:picLocks noChangeAspect="1"/>
          </p:cNvPicPr>
          <p:nvPr/>
        </p:nvPicPr>
        <p:blipFill rotWithShape="1">
          <a:blip r:embed="rId2"/>
          <a:srcRect l="39422" t="54617" r="36634" b="21904"/>
          <a:stretch/>
        </p:blipFill>
        <p:spPr>
          <a:xfrm>
            <a:off x="4585062" y="2110087"/>
            <a:ext cx="790540" cy="648891"/>
          </a:xfrm>
          <a:prstGeom prst="rect">
            <a:avLst/>
          </a:prstGeom>
        </p:spPr>
      </p:pic>
      <p:pic>
        <p:nvPicPr>
          <p:cNvPr id="10" name="Picture 9" descr="A screenshot of a computer screen&#13;&#10;&#13;&#10;Description automatically generated">
            <a:extLst>
              <a:ext uri="{FF2B5EF4-FFF2-40B4-BE49-F238E27FC236}">
                <a16:creationId xmlns:a16="http://schemas.microsoft.com/office/drawing/2014/main" id="{37353EBA-217C-5F42-8C4D-040C7965C451}"/>
              </a:ext>
            </a:extLst>
          </p:cNvPr>
          <p:cNvPicPr>
            <a:picLocks noChangeAspect="1"/>
          </p:cNvPicPr>
          <p:nvPr/>
        </p:nvPicPr>
        <p:blipFill rotWithShape="1">
          <a:blip r:embed="rId2"/>
          <a:srcRect l="20087" t="13680" r="39969" b="48027"/>
          <a:stretch/>
        </p:blipFill>
        <p:spPr>
          <a:xfrm>
            <a:off x="3005993" y="2186287"/>
            <a:ext cx="790540" cy="584704"/>
          </a:xfrm>
          <a:prstGeom prst="rect">
            <a:avLst/>
          </a:prstGeom>
        </p:spPr>
      </p:pic>
      <p:sp>
        <p:nvSpPr>
          <p:cNvPr id="11" name="TextBox 10">
            <a:extLst>
              <a:ext uri="{FF2B5EF4-FFF2-40B4-BE49-F238E27FC236}">
                <a16:creationId xmlns:a16="http://schemas.microsoft.com/office/drawing/2014/main" id="{001BE896-955E-6249-9179-6A9DF55AEBE8}"/>
              </a:ext>
            </a:extLst>
          </p:cNvPr>
          <p:cNvSpPr txBox="1"/>
          <p:nvPr/>
        </p:nvSpPr>
        <p:spPr>
          <a:xfrm>
            <a:off x="4566012" y="1469972"/>
            <a:ext cx="1090363" cy="523220"/>
          </a:xfrm>
          <a:prstGeom prst="rect">
            <a:avLst/>
          </a:prstGeom>
          <a:noFill/>
        </p:spPr>
        <p:txBody>
          <a:bodyPr wrap="none" rtlCol="0">
            <a:spAutoFit/>
          </a:bodyPr>
          <a:lstStyle/>
          <a:p>
            <a:r>
              <a:rPr lang="en-US" sz="2800" dirty="0"/>
              <a:t>11 am</a:t>
            </a:r>
          </a:p>
        </p:txBody>
      </p:sp>
      <p:pic>
        <p:nvPicPr>
          <p:cNvPr id="12" name="Picture 11" descr="A screenshot of a computer screen&#13;&#10;&#13;&#10;Description automatically generated">
            <a:extLst>
              <a:ext uri="{FF2B5EF4-FFF2-40B4-BE49-F238E27FC236}">
                <a16:creationId xmlns:a16="http://schemas.microsoft.com/office/drawing/2014/main" id="{5401EEDE-D0B0-EA46-802F-EECFE63D5D9F}"/>
              </a:ext>
            </a:extLst>
          </p:cNvPr>
          <p:cNvPicPr>
            <a:picLocks noChangeAspect="1"/>
          </p:cNvPicPr>
          <p:nvPr/>
        </p:nvPicPr>
        <p:blipFill rotWithShape="1">
          <a:blip r:embed="rId2"/>
          <a:srcRect l="20087" t="13680" r="39969" b="48027"/>
          <a:stretch/>
        </p:blipFill>
        <p:spPr>
          <a:xfrm>
            <a:off x="9322269" y="2186287"/>
            <a:ext cx="790540" cy="584704"/>
          </a:xfrm>
          <a:prstGeom prst="rect">
            <a:avLst/>
          </a:prstGeom>
        </p:spPr>
      </p:pic>
      <p:sp>
        <p:nvSpPr>
          <p:cNvPr id="13" name="TextBox 12">
            <a:extLst>
              <a:ext uri="{FF2B5EF4-FFF2-40B4-BE49-F238E27FC236}">
                <a16:creationId xmlns:a16="http://schemas.microsoft.com/office/drawing/2014/main" id="{6A521918-C507-6443-89B6-29D5624B4DB4}"/>
              </a:ext>
            </a:extLst>
          </p:cNvPr>
          <p:cNvSpPr txBox="1"/>
          <p:nvPr/>
        </p:nvSpPr>
        <p:spPr>
          <a:xfrm>
            <a:off x="6064501" y="1469972"/>
            <a:ext cx="1107996" cy="523220"/>
          </a:xfrm>
          <a:prstGeom prst="rect">
            <a:avLst/>
          </a:prstGeom>
          <a:noFill/>
        </p:spPr>
        <p:txBody>
          <a:bodyPr wrap="none" rtlCol="0">
            <a:spAutoFit/>
          </a:bodyPr>
          <a:lstStyle/>
          <a:p>
            <a:r>
              <a:rPr lang="en-US" sz="2800" dirty="0"/>
              <a:t>12 pm</a:t>
            </a:r>
          </a:p>
        </p:txBody>
      </p:sp>
      <p:pic>
        <p:nvPicPr>
          <p:cNvPr id="14" name="Picture 13" descr="A screenshot of a computer screen&#13;&#10;&#13;&#10;Description automatically generated">
            <a:extLst>
              <a:ext uri="{FF2B5EF4-FFF2-40B4-BE49-F238E27FC236}">
                <a16:creationId xmlns:a16="http://schemas.microsoft.com/office/drawing/2014/main" id="{4C002EB7-56FE-234E-BC14-2904A88C1565}"/>
              </a:ext>
            </a:extLst>
          </p:cNvPr>
          <p:cNvPicPr>
            <a:picLocks noChangeAspect="1"/>
          </p:cNvPicPr>
          <p:nvPr/>
        </p:nvPicPr>
        <p:blipFill rotWithShape="1">
          <a:blip r:embed="rId2"/>
          <a:srcRect l="39422" t="54617" r="36634" b="21904"/>
          <a:stretch/>
        </p:blipFill>
        <p:spPr>
          <a:xfrm>
            <a:off x="6164131" y="2110087"/>
            <a:ext cx="790540" cy="648891"/>
          </a:xfrm>
          <a:prstGeom prst="rect">
            <a:avLst/>
          </a:prstGeom>
        </p:spPr>
      </p:pic>
      <p:pic>
        <p:nvPicPr>
          <p:cNvPr id="15" name="Picture 14" descr="A screenshot of a computer screen&#13;&#10;&#13;&#10;Description automatically generated">
            <a:extLst>
              <a:ext uri="{FF2B5EF4-FFF2-40B4-BE49-F238E27FC236}">
                <a16:creationId xmlns:a16="http://schemas.microsoft.com/office/drawing/2014/main" id="{13D3B180-5CDC-DB4A-96E2-5484D556EF60}"/>
              </a:ext>
            </a:extLst>
          </p:cNvPr>
          <p:cNvPicPr>
            <a:picLocks noChangeAspect="1"/>
          </p:cNvPicPr>
          <p:nvPr/>
        </p:nvPicPr>
        <p:blipFill rotWithShape="1">
          <a:blip r:embed="rId2"/>
          <a:srcRect l="39422" t="54617" r="36634" b="21904"/>
          <a:stretch/>
        </p:blipFill>
        <p:spPr>
          <a:xfrm>
            <a:off x="7743200" y="2110087"/>
            <a:ext cx="790540" cy="648891"/>
          </a:xfrm>
          <a:prstGeom prst="rect">
            <a:avLst/>
          </a:prstGeom>
        </p:spPr>
      </p:pic>
      <p:sp>
        <p:nvSpPr>
          <p:cNvPr id="16" name="TextBox 15">
            <a:extLst>
              <a:ext uri="{FF2B5EF4-FFF2-40B4-BE49-F238E27FC236}">
                <a16:creationId xmlns:a16="http://schemas.microsoft.com/office/drawing/2014/main" id="{B10FD2A6-B5D4-7243-977C-1DD4DFF095A9}"/>
              </a:ext>
            </a:extLst>
          </p:cNvPr>
          <p:cNvSpPr txBox="1"/>
          <p:nvPr/>
        </p:nvSpPr>
        <p:spPr>
          <a:xfrm>
            <a:off x="7580623" y="1469972"/>
            <a:ext cx="925253" cy="523220"/>
          </a:xfrm>
          <a:prstGeom prst="rect">
            <a:avLst/>
          </a:prstGeom>
          <a:noFill/>
        </p:spPr>
        <p:txBody>
          <a:bodyPr wrap="none" rtlCol="0">
            <a:spAutoFit/>
          </a:bodyPr>
          <a:lstStyle/>
          <a:p>
            <a:r>
              <a:rPr lang="en-US" sz="2800" dirty="0"/>
              <a:t>1 pm</a:t>
            </a:r>
          </a:p>
        </p:txBody>
      </p:sp>
      <p:sp>
        <p:nvSpPr>
          <p:cNvPr id="17" name="TextBox 16">
            <a:extLst>
              <a:ext uri="{FF2B5EF4-FFF2-40B4-BE49-F238E27FC236}">
                <a16:creationId xmlns:a16="http://schemas.microsoft.com/office/drawing/2014/main" id="{F09ADD1E-C9A8-D343-BE91-76E210C61FE4}"/>
              </a:ext>
            </a:extLst>
          </p:cNvPr>
          <p:cNvSpPr txBox="1"/>
          <p:nvPr/>
        </p:nvSpPr>
        <p:spPr>
          <a:xfrm>
            <a:off x="9187556" y="1469972"/>
            <a:ext cx="925253" cy="523220"/>
          </a:xfrm>
          <a:prstGeom prst="rect">
            <a:avLst/>
          </a:prstGeom>
          <a:noFill/>
        </p:spPr>
        <p:txBody>
          <a:bodyPr wrap="none" rtlCol="0">
            <a:spAutoFit/>
          </a:bodyPr>
          <a:lstStyle/>
          <a:p>
            <a:r>
              <a:rPr lang="en-US" sz="2800" dirty="0"/>
              <a:t>2 pm</a:t>
            </a:r>
          </a:p>
        </p:txBody>
      </p:sp>
      <p:pic>
        <p:nvPicPr>
          <p:cNvPr id="24" name="Picture 23" descr="A screenshot of a computer&#13;&#10;&#13;&#10;Description automatically generated">
            <a:extLst>
              <a:ext uri="{FF2B5EF4-FFF2-40B4-BE49-F238E27FC236}">
                <a16:creationId xmlns:a16="http://schemas.microsoft.com/office/drawing/2014/main" id="{AA06630B-1DEF-E64D-AA4B-EB57EB47658B}"/>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1044972" y="3603949"/>
            <a:ext cx="1225407" cy="842249"/>
          </a:xfrm>
          <a:prstGeom prst="rect">
            <a:avLst/>
          </a:prstGeom>
        </p:spPr>
      </p:pic>
      <p:pic>
        <p:nvPicPr>
          <p:cNvPr id="25" name="Picture 24" descr="A screenshot of a computer&#13;&#10;&#13;&#10;Description automatically generated">
            <a:extLst>
              <a:ext uri="{FF2B5EF4-FFF2-40B4-BE49-F238E27FC236}">
                <a16:creationId xmlns:a16="http://schemas.microsoft.com/office/drawing/2014/main" id="{0EA7EDA1-B457-A341-A778-EA4895B4C6DF}"/>
              </a:ext>
            </a:extLst>
          </p:cNvPr>
          <p:cNvPicPr>
            <a:picLocks noChangeAspect="1"/>
          </p:cNvPicPr>
          <p:nvPr/>
        </p:nvPicPr>
        <p:blipFill rotWithShape="1">
          <a:blip r:embed="rId5">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1088214" y="4910828"/>
            <a:ext cx="1135118" cy="892576"/>
          </a:xfrm>
          <a:prstGeom prst="rect">
            <a:avLst/>
          </a:prstGeom>
        </p:spPr>
      </p:pic>
      <p:sp>
        <p:nvSpPr>
          <p:cNvPr id="31" name="TextBox 30">
            <a:extLst>
              <a:ext uri="{FF2B5EF4-FFF2-40B4-BE49-F238E27FC236}">
                <a16:creationId xmlns:a16="http://schemas.microsoft.com/office/drawing/2014/main" id="{5E52D63F-176B-4D41-B43C-E7321B249240}"/>
              </a:ext>
            </a:extLst>
          </p:cNvPr>
          <p:cNvSpPr txBox="1"/>
          <p:nvPr/>
        </p:nvSpPr>
        <p:spPr>
          <a:xfrm>
            <a:off x="1294073" y="4473266"/>
            <a:ext cx="710451" cy="369332"/>
          </a:xfrm>
          <a:prstGeom prst="rect">
            <a:avLst/>
          </a:prstGeom>
          <a:noFill/>
        </p:spPr>
        <p:txBody>
          <a:bodyPr wrap="none" rtlCol="0">
            <a:spAutoFit/>
          </a:bodyPr>
          <a:lstStyle/>
          <a:p>
            <a:r>
              <a:rPr lang="en-US" b="1" dirty="0">
                <a:solidFill>
                  <a:schemeClr val="accent1"/>
                </a:solidFill>
              </a:rPr>
              <a:t>0.533</a:t>
            </a:r>
          </a:p>
        </p:txBody>
      </p:sp>
      <p:sp>
        <p:nvSpPr>
          <p:cNvPr id="26" name="TextBox 25">
            <a:extLst>
              <a:ext uri="{FF2B5EF4-FFF2-40B4-BE49-F238E27FC236}">
                <a16:creationId xmlns:a16="http://schemas.microsoft.com/office/drawing/2014/main" id="{427179A2-CCD6-4C41-970D-455C3B83379F}"/>
              </a:ext>
            </a:extLst>
          </p:cNvPr>
          <p:cNvSpPr txBox="1"/>
          <p:nvPr/>
        </p:nvSpPr>
        <p:spPr>
          <a:xfrm>
            <a:off x="1279010" y="5913927"/>
            <a:ext cx="713657" cy="369332"/>
          </a:xfrm>
          <a:prstGeom prst="rect">
            <a:avLst/>
          </a:prstGeom>
          <a:noFill/>
        </p:spPr>
        <p:txBody>
          <a:bodyPr wrap="none" rtlCol="0">
            <a:spAutoFit/>
          </a:bodyPr>
          <a:lstStyle/>
          <a:p>
            <a:r>
              <a:rPr lang="en-US" b="1" dirty="0">
                <a:solidFill>
                  <a:schemeClr val="accent1"/>
                </a:solidFill>
              </a:rPr>
              <a:t>0.133</a:t>
            </a:r>
          </a:p>
        </p:txBody>
      </p:sp>
      <p:pic>
        <p:nvPicPr>
          <p:cNvPr id="27" name="Picture 26" descr="A screenshot of a computer&#13;&#10;&#13;&#10;Description automatically generated">
            <a:extLst>
              <a:ext uri="{FF2B5EF4-FFF2-40B4-BE49-F238E27FC236}">
                <a16:creationId xmlns:a16="http://schemas.microsoft.com/office/drawing/2014/main" id="{28189229-72C8-DE4F-BC5C-1EBA906B73EF}"/>
              </a:ext>
            </a:extLst>
          </p:cNvPr>
          <p:cNvPicPr>
            <a:picLocks noChangeAspect="1"/>
          </p:cNvPicPr>
          <p:nvPr/>
        </p:nvPicPr>
        <p:blipFill rotWithShape="1">
          <a:blip r:embed="rId3">
            <a:extLst>
              <a:ext uri="{BEBA8EAE-BF5A-486C-A8C5-ECC9F3942E4B}">
                <a14:imgProps xmlns:a14="http://schemas.microsoft.com/office/drawing/2010/main">
                  <a14:imgLayer r:embed="rId6">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2838646" y="3603949"/>
            <a:ext cx="1225407" cy="842249"/>
          </a:xfrm>
          <a:prstGeom prst="rect">
            <a:avLst/>
          </a:prstGeom>
        </p:spPr>
      </p:pic>
      <p:cxnSp>
        <p:nvCxnSpPr>
          <p:cNvPr id="28" name="Straight Arrow Connector 27">
            <a:extLst>
              <a:ext uri="{FF2B5EF4-FFF2-40B4-BE49-F238E27FC236}">
                <a16:creationId xmlns:a16="http://schemas.microsoft.com/office/drawing/2014/main" id="{EA11DC85-C0DC-2D49-82E8-3F98125DDC6B}"/>
              </a:ext>
            </a:extLst>
          </p:cNvPr>
          <p:cNvCxnSpPr>
            <a:cxnSpLocks/>
          </p:cNvCxnSpPr>
          <p:nvPr/>
        </p:nvCxnSpPr>
        <p:spPr>
          <a:xfrm rot="5400000" flipV="1">
            <a:off x="2565578" y="3604603"/>
            <a:ext cx="0" cy="68449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F12860C6-11CA-3544-9739-AB428721FF18}"/>
              </a:ext>
            </a:extLst>
          </p:cNvPr>
          <p:cNvSpPr txBox="1"/>
          <p:nvPr/>
        </p:nvSpPr>
        <p:spPr>
          <a:xfrm>
            <a:off x="3046037" y="4473266"/>
            <a:ext cx="713657" cy="369332"/>
          </a:xfrm>
          <a:prstGeom prst="rect">
            <a:avLst/>
          </a:prstGeom>
          <a:noFill/>
        </p:spPr>
        <p:txBody>
          <a:bodyPr wrap="none" rtlCol="0">
            <a:spAutoFit/>
          </a:bodyPr>
          <a:lstStyle/>
          <a:p>
            <a:r>
              <a:rPr lang="en-US" b="1" dirty="0">
                <a:solidFill>
                  <a:schemeClr val="accent1"/>
                </a:solidFill>
              </a:rPr>
              <a:t>0.341</a:t>
            </a:r>
          </a:p>
        </p:txBody>
      </p:sp>
      <p:sp>
        <p:nvSpPr>
          <p:cNvPr id="9" name="TextBox 8">
            <a:extLst>
              <a:ext uri="{FF2B5EF4-FFF2-40B4-BE49-F238E27FC236}">
                <a16:creationId xmlns:a16="http://schemas.microsoft.com/office/drawing/2014/main" id="{EE11D9E3-9A58-F442-B815-92796C491F26}"/>
              </a:ext>
            </a:extLst>
          </p:cNvPr>
          <p:cNvSpPr txBox="1"/>
          <p:nvPr/>
        </p:nvSpPr>
        <p:spPr>
          <a:xfrm>
            <a:off x="5314950" y="5715000"/>
            <a:ext cx="184731" cy="369332"/>
          </a:xfrm>
          <a:prstGeom prst="rect">
            <a:avLst/>
          </a:prstGeom>
          <a:noFill/>
        </p:spPr>
        <p:txBody>
          <a:bodyPr wrap="none" rtlCol="0">
            <a:spAutoFit/>
          </a:bodyPr>
          <a:lstStyle/>
          <a:p>
            <a:endParaRPr lang="en-US" dirty="0"/>
          </a:p>
        </p:txBody>
      </p:sp>
      <p:cxnSp>
        <p:nvCxnSpPr>
          <p:cNvPr id="33" name="Straight Arrow Connector 32">
            <a:extLst>
              <a:ext uri="{FF2B5EF4-FFF2-40B4-BE49-F238E27FC236}">
                <a16:creationId xmlns:a16="http://schemas.microsoft.com/office/drawing/2014/main" id="{0947E560-EE2E-CE4F-AB69-0F5FB2DCAF38}"/>
              </a:ext>
            </a:extLst>
          </p:cNvPr>
          <p:cNvCxnSpPr>
            <a:cxnSpLocks/>
          </p:cNvCxnSpPr>
          <p:nvPr/>
        </p:nvCxnSpPr>
        <p:spPr>
          <a:xfrm>
            <a:off x="2223332" y="5329743"/>
            <a:ext cx="568267"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34" name="Picture 33" descr="A screenshot of a computer&#13;&#10;&#13;&#10;Description automatically generated">
            <a:extLst>
              <a:ext uri="{FF2B5EF4-FFF2-40B4-BE49-F238E27FC236}">
                <a16:creationId xmlns:a16="http://schemas.microsoft.com/office/drawing/2014/main" id="{BEC598D1-7ED4-2348-AAFD-A84314C494B7}"/>
              </a:ext>
            </a:extLst>
          </p:cNvPr>
          <p:cNvPicPr>
            <a:picLocks noChangeAspect="1"/>
          </p:cNvPicPr>
          <p:nvPr/>
        </p:nvPicPr>
        <p:blipFill rotWithShape="1">
          <a:blip r:embed="rId5">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2861414" y="4912852"/>
            <a:ext cx="1135118" cy="892576"/>
          </a:xfrm>
          <a:prstGeom prst="rect">
            <a:avLst/>
          </a:prstGeom>
        </p:spPr>
      </p:pic>
      <p:sp>
        <p:nvSpPr>
          <p:cNvPr id="36" name="TextBox 35">
            <a:extLst>
              <a:ext uri="{FF2B5EF4-FFF2-40B4-BE49-F238E27FC236}">
                <a16:creationId xmlns:a16="http://schemas.microsoft.com/office/drawing/2014/main" id="{1D6824AC-5A2B-D74D-B920-16B0B15CAC0E}"/>
              </a:ext>
            </a:extLst>
          </p:cNvPr>
          <p:cNvSpPr txBox="1"/>
          <p:nvPr/>
        </p:nvSpPr>
        <p:spPr>
          <a:xfrm>
            <a:off x="2277087" y="4832495"/>
            <a:ext cx="476412" cy="369332"/>
          </a:xfrm>
          <a:prstGeom prst="rect">
            <a:avLst/>
          </a:prstGeom>
          <a:noFill/>
        </p:spPr>
        <p:txBody>
          <a:bodyPr wrap="none" rtlCol="0">
            <a:spAutoFit/>
          </a:bodyPr>
          <a:lstStyle/>
          <a:p>
            <a:r>
              <a:rPr lang="en-US" dirty="0"/>
              <a:t>0.6</a:t>
            </a:r>
          </a:p>
        </p:txBody>
      </p:sp>
      <p:cxnSp>
        <p:nvCxnSpPr>
          <p:cNvPr id="37" name="Curved Connector 36">
            <a:extLst>
              <a:ext uri="{FF2B5EF4-FFF2-40B4-BE49-F238E27FC236}">
                <a16:creationId xmlns:a16="http://schemas.microsoft.com/office/drawing/2014/main" id="{CE5DB98F-109A-B64A-8AC9-C553A78B6221}"/>
              </a:ext>
            </a:extLst>
          </p:cNvPr>
          <p:cNvCxnSpPr>
            <a:cxnSpLocks/>
          </p:cNvCxnSpPr>
          <p:nvPr/>
        </p:nvCxnSpPr>
        <p:spPr>
          <a:xfrm rot="10800000" flipH="1">
            <a:off x="3954385" y="2853306"/>
            <a:ext cx="12700" cy="2343533"/>
          </a:xfrm>
          <a:prstGeom prst="curvedConnector3">
            <a:avLst>
              <a:gd name="adj1" fmla="val 447429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F9213053-8A05-E444-BC7F-A4E5CA0C782C}"/>
              </a:ext>
            </a:extLst>
          </p:cNvPr>
          <p:cNvSpPr txBox="1"/>
          <p:nvPr/>
        </p:nvSpPr>
        <p:spPr>
          <a:xfrm>
            <a:off x="4598543" y="3817130"/>
            <a:ext cx="476412" cy="369332"/>
          </a:xfrm>
          <a:prstGeom prst="rect">
            <a:avLst/>
          </a:prstGeom>
          <a:noFill/>
        </p:spPr>
        <p:txBody>
          <a:bodyPr wrap="none" rtlCol="0">
            <a:spAutoFit/>
          </a:bodyPr>
          <a:lstStyle/>
          <a:p>
            <a:r>
              <a:rPr lang="en-US" dirty="0"/>
              <a:t>0.4</a:t>
            </a:r>
          </a:p>
        </p:txBody>
      </p:sp>
      <p:sp>
        <p:nvSpPr>
          <p:cNvPr id="39" name="TextBox 38">
            <a:extLst>
              <a:ext uri="{FF2B5EF4-FFF2-40B4-BE49-F238E27FC236}">
                <a16:creationId xmlns:a16="http://schemas.microsoft.com/office/drawing/2014/main" id="{081C70FC-716C-8744-90BE-357ACFFB6447}"/>
              </a:ext>
            </a:extLst>
          </p:cNvPr>
          <p:cNvSpPr txBox="1"/>
          <p:nvPr/>
        </p:nvSpPr>
        <p:spPr>
          <a:xfrm>
            <a:off x="4613433" y="4998511"/>
            <a:ext cx="1704313" cy="369332"/>
          </a:xfrm>
          <a:prstGeom prst="rect">
            <a:avLst/>
          </a:prstGeom>
          <a:noFill/>
        </p:spPr>
        <p:txBody>
          <a:bodyPr wrap="none" rtlCol="0">
            <a:spAutoFit/>
          </a:bodyPr>
          <a:lstStyle/>
          <a:p>
            <a:r>
              <a:rPr lang="en-US" dirty="0"/>
              <a:t>0.533 x 0.2 x 0.4</a:t>
            </a:r>
          </a:p>
        </p:txBody>
      </p:sp>
      <p:sp>
        <p:nvSpPr>
          <p:cNvPr id="30" name="TextBox 29">
            <a:extLst>
              <a:ext uri="{FF2B5EF4-FFF2-40B4-BE49-F238E27FC236}">
                <a16:creationId xmlns:a16="http://schemas.microsoft.com/office/drawing/2014/main" id="{7CF3CCAA-0319-9A42-8A01-45A844F45E3D}"/>
              </a:ext>
            </a:extLst>
          </p:cNvPr>
          <p:cNvSpPr txBox="1"/>
          <p:nvPr/>
        </p:nvSpPr>
        <p:spPr>
          <a:xfrm>
            <a:off x="4595310" y="5411058"/>
            <a:ext cx="1704313" cy="369332"/>
          </a:xfrm>
          <a:prstGeom prst="rect">
            <a:avLst/>
          </a:prstGeom>
          <a:noFill/>
        </p:spPr>
        <p:txBody>
          <a:bodyPr wrap="none" rtlCol="0">
            <a:spAutoFit/>
          </a:bodyPr>
          <a:lstStyle/>
          <a:p>
            <a:r>
              <a:rPr lang="en-US" dirty="0"/>
              <a:t>0.133 x 0.6 x 0.4</a:t>
            </a:r>
          </a:p>
        </p:txBody>
      </p:sp>
    </p:spTree>
    <p:extLst>
      <p:ext uri="{BB962C8B-B14F-4D97-AF65-F5344CB8AC3E}">
        <p14:creationId xmlns:p14="http://schemas.microsoft.com/office/powerpoint/2010/main" val="38348897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nodeType="clickEffect">
                                  <p:stCondLst>
                                    <p:cond delay="0"/>
                                  </p:stCondLst>
                                  <p:childTnLst>
                                    <p:set>
                                      <p:cBhvr>
                                        <p:cTn id="12" dur="1" fill="hold">
                                          <p:stCondLst>
                                            <p:cond delay="0"/>
                                          </p:stCondLst>
                                        </p:cTn>
                                        <p:tgtEl>
                                          <p:spTgt spid="37"/>
                                        </p:tgtEl>
                                        <p:attrNameLst>
                                          <p:attrName>style.visibility</p:attrName>
                                        </p:attrNameLst>
                                      </p:cBhvr>
                                      <p:to>
                                        <p:strVal val="visible"/>
                                      </p:to>
                                    </p:set>
                                    <p:animEffect transition="in" filter="wipe(down)">
                                      <p:cBhvr>
                                        <p:cTn id="13" dur="500"/>
                                        <p:tgtEl>
                                          <p:spTgt spid="37"/>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38"/>
                                        </p:tgtEl>
                                        <p:attrNameLst>
                                          <p:attrName>style.visibility</p:attrName>
                                        </p:attrNameLst>
                                      </p:cBhvr>
                                      <p:to>
                                        <p:strVal val="visible"/>
                                      </p:to>
                                    </p:set>
                                    <p:animEffect transition="in" filter="wipe(down)">
                                      <p:cBhvr>
                                        <p:cTn id="16" dur="500"/>
                                        <p:tgtEl>
                                          <p:spTgt spid="38"/>
                                        </p:tgtEl>
                                      </p:cBhvr>
                                    </p:animEffec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38" grpId="0"/>
      <p:bldP spid="30"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D3402-0450-8B41-9666-9F40FEF79ECD}"/>
              </a:ext>
            </a:extLst>
          </p:cNvPr>
          <p:cNvSpPr>
            <a:spLocks noGrp="1"/>
          </p:cNvSpPr>
          <p:nvPr>
            <p:ph type="title"/>
          </p:nvPr>
        </p:nvSpPr>
        <p:spPr>
          <a:xfrm>
            <a:off x="838200" y="117475"/>
            <a:ext cx="10515600" cy="1325563"/>
          </a:xfrm>
        </p:spPr>
        <p:txBody>
          <a:bodyPr/>
          <a:lstStyle/>
          <a:p>
            <a:r>
              <a:rPr lang="en-US" dirty="0"/>
              <a:t>Viterbi Algorithm</a:t>
            </a:r>
          </a:p>
        </p:txBody>
      </p:sp>
      <p:sp>
        <p:nvSpPr>
          <p:cNvPr id="4" name="TextBox 3">
            <a:extLst>
              <a:ext uri="{FF2B5EF4-FFF2-40B4-BE49-F238E27FC236}">
                <a16:creationId xmlns:a16="http://schemas.microsoft.com/office/drawing/2014/main" id="{CF43A271-DE41-7949-97F4-375768C2778C}"/>
              </a:ext>
            </a:extLst>
          </p:cNvPr>
          <p:cNvSpPr txBox="1"/>
          <p:nvPr/>
        </p:nvSpPr>
        <p:spPr>
          <a:xfrm>
            <a:off x="1223220" y="1500884"/>
            <a:ext cx="907621" cy="523220"/>
          </a:xfrm>
          <a:prstGeom prst="rect">
            <a:avLst/>
          </a:prstGeom>
          <a:noFill/>
        </p:spPr>
        <p:txBody>
          <a:bodyPr wrap="none" rtlCol="0">
            <a:spAutoFit/>
          </a:bodyPr>
          <a:lstStyle/>
          <a:p>
            <a:r>
              <a:rPr lang="en-US" sz="2800" dirty="0"/>
              <a:t>9 am</a:t>
            </a:r>
          </a:p>
        </p:txBody>
      </p:sp>
      <p:sp>
        <p:nvSpPr>
          <p:cNvPr id="5" name="TextBox 4">
            <a:extLst>
              <a:ext uri="{FF2B5EF4-FFF2-40B4-BE49-F238E27FC236}">
                <a16:creationId xmlns:a16="http://schemas.microsoft.com/office/drawing/2014/main" id="{05DB946E-558E-FA41-B7A5-81ECCA84A0C3}"/>
              </a:ext>
            </a:extLst>
          </p:cNvPr>
          <p:cNvSpPr txBox="1"/>
          <p:nvPr/>
        </p:nvSpPr>
        <p:spPr>
          <a:xfrm>
            <a:off x="2906169" y="1469972"/>
            <a:ext cx="1090363" cy="523220"/>
          </a:xfrm>
          <a:prstGeom prst="rect">
            <a:avLst/>
          </a:prstGeom>
          <a:noFill/>
        </p:spPr>
        <p:txBody>
          <a:bodyPr wrap="none" rtlCol="0">
            <a:spAutoFit/>
          </a:bodyPr>
          <a:lstStyle/>
          <a:p>
            <a:r>
              <a:rPr lang="en-US" sz="2800" dirty="0"/>
              <a:t>10 am</a:t>
            </a:r>
          </a:p>
        </p:txBody>
      </p:sp>
      <p:pic>
        <p:nvPicPr>
          <p:cNvPr id="6" name="Picture 5" descr="A screenshot of a computer screen&#13;&#10;&#13;&#10;Description automatically generated">
            <a:extLst>
              <a:ext uri="{FF2B5EF4-FFF2-40B4-BE49-F238E27FC236}">
                <a16:creationId xmlns:a16="http://schemas.microsoft.com/office/drawing/2014/main" id="{78E61AF4-A498-F549-A60B-ED0091C73EEC}"/>
              </a:ext>
            </a:extLst>
          </p:cNvPr>
          <p:cNvPicPr>
            <a:picLocks noChangeAspect="1"/>
          </p:cNvPicPr>
          <p:nvPr/>
        </p:nvPicPr>
        <p:blipFill rotWithShape="1">
          <a:blip r:embed="rId2"/>
          <a:srcRect l="20087" t="13680" r="39969" b="48027"/>
          <a:stretch/>
        </p:blipFill>
        <p:spPr>
          <a:xfrm>
            <a:off x="1283151" y="2186287"/>
            <a:ext cx="790540" cy="584704"/>
          </a:xfrm>
          <a:prstGeom prst="rect">
            <a:avLst/>
          </a:prstGeom>
        </p:spPr>
      </p:pic>
      <p:pic>
        <p:nvPicPr>
          <p:cNvPr id="8" name="Picture 7" descr="A screenshot of a computer screen&#13;&#10;&#13;&#10;Description automatically generated">
            <a:extLst>
              <a:ext uri="{FF2B5EF4-FFF2-40B4-BE49-F238E27FC236}">
                <a16:creationId xmlns:a16="http://schemas.microsoft.com/office/drawing/2014/main" id="{4F03259E-161E-AE46-A348-290C7E43DCA7}"/>
              </a:ext>
            </a:extLst>
          </p:cNvPr>
          <p:cNvPicPr>
            <a:picLocks noChangeAspect="1"/>
          </p:cNvPicPr>
          <p:nvPr/>
        </p:nvPicPr>
        <p:blipFill rotWithShape="1">
          <a:blip r:embed="rId2"/>
          <a:srcRect l="39422" t="54617" r="36634" b="21904"/>
          <a:stretch/>
        </p:blipFill>
        <p:spPr>
          <a:xfrm>
            <a:off x="4585062" y="2110087"/>
            <a:ext cx="790540" cy="648891"/>
          </a:xfrm>
          <a:prstGeom prst="rect">
            <a:avLst/>
          </a:prstGeom>
        </p:spPr>
      </p:pic>
      <p:pic>
        <p:nvPicPr>
          <p:cNvPr id="10" name="Picture 9" descr="A screenshot of a computer screen&#13;&#10;&#13;&#10;Description automatically generated">
            <a:extLst>
              <a:ext uri="{FF2B5EF4-FFF2-40B4-BE49-F238E27FC236}">
                <a16:creationId xmlns:a16="http://schemas.microsoft.com/office/drawing/2014/main" id="{37353EBA-217C-5F42-8C4D-040C7965C451}"/>
              </a:ext>
            </a:extLst>
          </p:cNvPr>
          <p:cNvPicPr>
            <a:picLocks noChangeAspect="1"/>
          </p:cNvPicPr>
          <p:nvPr/>
        </p:nvPicPr>
        <p:blipFill rotWithShape="1">
          <a:blip r:embed="rId2"/>
          <a:srcRect l="20087" t="13680" r="39969" b="48027"/>
          <a:stretch/>
        </p:blipFill>
        <p:spPr>
          <a:xfrm>
            <a:off x="3005993" y="2186287"/>
            <a:ext cx="790540" cy="584704"/>
          </a:xfrm>
          <a:prstGeom prst="rect">
            <a:avLst/>
          </a:prstGeom>
        </p:spPr>
      </p:pic>
      <p:sp>
        <p:nvSpPr>
          <p:cNvPr id="11" name="TextBox 10">
            <a:extLst>
              <a:ext uri="{FF2B5EF4-FFF2-40B4-BE49-F238E27FC236}">
                <a16:creationId xmlns:a16="http://schemas.microsoft.com/office/drawing/2014/main" id="{001BE896-955E-6249-9179-6A9DF55AEBE8}"/>
              </a:ext>
            </a:extLst>
          </p:cNvPr>
          <p:cNvSpPr txBox="1"/>
          <p:nvPr/>
        </p:nvSpPr>
        <p:spPr>
          <a:xfrm>
            <a:off x="4566012" y="1469972"/>
            <a:ext cx="1090363" cy="523220"/>
          </a:xfrm>
          <a:prstGeom prst="rect">
            <a:avLst/>
          </a:prstGeom>
          <a:noFill/>
        </p:spPr>
        <p:txBody>
          <a:bodyPr wrap="none" rtlCol="0">
            <a:spAutoFit/>
          </a:bodyPr>
          <a:lstStyle/>
          <a:p>
            <a:r>
              <a:rPr lang="en-US" sz="2800" dirty="0"/>
              <a:t>11 am</a:t>
            </a:r>
          </a:p>
        </p:txBody>
      </p:sp>
      <p:pic>
        <p:nvPicPr>
          <p:cNvPr id="12" name="Picture 11" descr="A screenshot of a computer screen&#13;&#10;&#13;&#10;Description automatically generated">
            <a:extLst>
              <a:ext uri="{FF2B5EF4-FFF2-40B4-BE49-F238E27FC236}">
                <a16:creationId xmlns:a16="http://schemas.microsoft.com/office/drawing/2014/main" id="{5401EEDE-D0B0-EA46-802F-EECFE63D5D9F}"/>
              </a:ext>
            </a:extLst>
          </p:cNvPr>
          <p:cNvPicPr>
            <a:picLocks noChangeAspect="1"/>
          </p:cNvPicPr>
          <p:nvPr/>
        </p:nvPicPr>
        <p:blipFill rotWithShape="1">
          <a:blip r:embed="rId2"/>
          <a:srcRect l="20087" t="13680" r="39969" b="48027"/>
          <a:stretch/>
        </p:blipFill>
        <p:spPr>
          <a:xfrm>
            <a:off x="9322269" y="2186287"/>
            <a:ext cx="790540" cy="584704"/>
          </a:xfrm>
          <a:prstGeom prst="rect">
            <a:avLst/>
          </a:prstGeom>
        </p:spPr>
      </p:pic>
      <p:sp>
        <p:nvSpPr>
          <p:cNvPr id="13" name="TextBox 12">
            <a:extLst>
              <a:ext uri="{FF2B5EF4-FFF2-40B4-BE49-F238E27FC236}">
                <a16:creationId xmlns:a16="http://schemas.microsoft.com/office/drawing/2014/main" id="{6A521918-C507-6443-89B6-29D5624B4DB4}"/>
              </a:ext>
            </a:extLst>
          </p:cNvPr>
          <p:cNvSpPr txBox="1"/>
          <p:nvPr/>
        </p:nvSpPr>
        <p:spPr>
          <a:xfrm>
            <a:off x="6064501" y="1469972"/>
            <a:ext cx="1107996" cy="523220"/>
          </a:xfrm>
          <a:prstGeom prst="rect">
            <a:avLst/>
          </a:prstGeom>
          <a:noFill/>
        </p:spPr>
        <p:txBody>
          <a:bodyPr wrap="none" rtlCol="0">
            <a:spAutoFit/>
          </a:bodyPr>
          <a:lstStyle/>
          <a:p>
            <a:r>
              <a:rPr lang="en-US" sz="2800" dirty="0"/>
              <a:t>12 pm</a:t>
            </a:r>
          </a:p>
        </p:txBody>
      </p:sp>
      <p:pic>
        <p:nvPicPr>
          <p:cNvPr id="14" name="Picture 13" descr="A screenshot of a computer screen&#13;&#10;&#13;&#10;Description automatically generated">
            <a:extLst>
              <a:ext uri="{FF2B5EF4-FFF2-40B4-BE49-F238E27FC236}">
                <a16:creationId xmlns:a16="http://schemas.microsoft.com/office/drawing/2014/main" id="{4C002EB7-56FE-234E-BC14-2904A88C1565}"/>
              </a:ext>
            </a:extLst>
          </p:cNvPr>
          <p:cNvPicPr>
            <a:picLocks noChangeAspect="1"/>
          </p:cNvPicPr>
          <p:nvPr/>
        </p:nvPicPr>
        <p:blipFill rotWithShape="1">
          <a:blip r:embed="rId2"/>
          <a:srcRect l="39422" t="54617" r="36634" b="21904"/>
          <a:stretch/>
        </p:blipFill>
        <p:spPr>
          <a:xfrm>
            <a:off x="6164131" y="2110087"/>
            <a:ext cx="790540" cy="648891"/>
          </a:xfrm>
          <a:prstGeom prst="rect">
            <a:avLst/>
          </a:prstGeom>
        </p:spPr>
      </p:pic>
      <p:pic>
        <p:nvPicPr>
          <p:cNvPr id="15" name="Picture 14" descr="A screenshot of a computer screen&#13;&#10;&#13;&#10;Description automatically generated">
            <a:extLst>
              <a:ext uri="{FF2B5EF4-FFF2-40B4-BE49-F238E27FC236}">
                <a16:creationId xmlns:a16="http://schemas.microsoft.com/office/drawing/2014/main" id="{13D3B180-5CDC-DB4A-96E2-5484D556EF60}"/>
              </a:ext>
            </a:extLst>
          </p:cNvPr>
          <p:cNvPicPr>
            <a:picLocks noChangeAspect="1"/>
          </p:cNvPicPr>
          <p:nvPr/>
        </p:nvPicPr>
        <p:blipFill rotWithShape="1">
          <a:blip r:embed="rId2"/>
          <a:srcRect l="39422" t="54617" r="36634" b="21904"/>
          <a:stretch/>
        </p:blipFill>
        <p:spPr>
          <a:xfrm>
            <a:off x="7743200" y="2110087"/>
            <a:ext cx="790540" cy="648891"/>
          </a:xfrm>
          <a:prstGeom prst="rect">
            <a:avLst/>
          </a:prstGeom>
        </p:spPr>
      </p:pic>
      <p:sp>
        <p:nvSpPr>
          <p:cNvPr id="16" name="TextBox 15">
            <a:extLst>
              <a:ext uri="{FF2B5EF4-FFF2-40B4-BE49-F238E27FC236}">
                <a16:creationId xmlns:a16="http://schemas.microsoft.com/office/drawing/2014/main" id="{B10FD2A6-B5D4-7243-977C-1DD4DFF095A9}"/>
              </a:ext>
            </a:extLst>
          </p:cNvPr>
          <p:cNvSpPr txBox="1"/>
          <p:nvPr/>
        </p:nvSpPr>
        <p:spPr>
          <a:xfrm>
            <a:off x="7580623" y="1469972"/>
            <a:ext cx="925253" cy="523220"/>
          </a:xfrm>
          <a:prstGeom prst="rect">
            <a:avLst/>
          </a:prstGeom>
          <a:noFill/>
        </p:spPr>
        <p:txBody>
          <a:bodyPr wrap="none" rtlCol="0">
            <a:spAutoFit/>
          </a:bodyPr>
          <a:lstStyle/>
          <a:p>
            <a:r>
              <a:rPr lang="en-US" sz="2800" dirty="0"/>
              <a:t>1 pm</a:t>
            </a:r>
          </a:p>
        </p:txBody>
      </p:sp>
      <p:sp>
        <p:nvSpPr>
          <p:cNvPr id="17" name="TextBox 16">
            <a:extLst>
              <a:ext uri="{FF2B5EF4-FFF2-40B4-BE49-F238E27FC236}">
                <a16:creationId xmlns:a16="http://schemas.microsoft.com/office/drawing/2014/main" id="{F09ADD1E-C9A8-D343-BE91-76E210C61FE4}"/>
              </a:ext>
            </a:extLst>
          </p:cNvPr>
          <p:cNvSpPr txBox="1"/>
          <p:nvPr/>
        </p:nvSpPr>
        <p:spPr>
          <a:xfrm>
            <a:off x="9187556" y="1469972"/>
            <a:ext cx="925253" cy="523220"/>
          </a:xfrm>
          <a:prstGeom prst="rect">
            <a:avLst/>
          </a:prstGeom>
          <a:noFill/>
        </p:spPr>
        <p:txBody>
          <a:bodyPr wrap="none" rtlCol="0">
            <a:spAutoFit/>
          </a:bodyPr>
          <a:lstStyle/>
          <a:p>
            <a:r>
              <a:rPr lang="en-US" sz="2800" dirty="0"/>
              <a:t>2 pm</a:t>
            </a:r>
          </a:p>
        </p:txBody>
      </p:sp>
      <p:pic>
        <p:nvPicPr>
          <p:cNvPr id="24" name="Picture 23" descr="A screenshot of a computer&#13;&#10;&#13;&#10;Description automatically generated">
            <a:extLst>
              <a:ext uri="{FF2B5EF4-FFF2-40B4-BE49-F238E27FC236}">
                <a16:creationId xmlns:a16="http://schemas.microsoft.com/office/drawing/2014/main" id="{AA06630B-1DEF-E64D-AA4B-EB57EB47658B}"/>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1044972" y="3603949"/>
            <a:ext cx="1225407" cy="842249"/>
          </a:xfrm>
          <a:prstGeom prst="rect">
            <a:avLst/>
          </a:prstGeom>
        </p:spPr>
      </p:pic>
      <p:pic>
        <p:nvPicPr>
          <p:cNvPr id="25" name="Picture 24" descr="A screenshot of a computer&#13;&#10;&#13;&#10;Description automatically generated">
            <a:extLst>
              <a:ext uri="{FF2B5EF4-FFF2-40B4-BE49-F238E27FC236}">
                <a16:creationId xmlns:a16="http://schemas.microsoft.com/office/drawing/2014/main" id="{0EA7EDA1-B457-A341-A778-EA4895B4C6DF}"/>
              </a:ext>
            </a:extLst>
          </p:cNvPr>
          <p:cNvPicPr>
            <a:picLocks noChangeAspect="1"/>
          </p:cNvPicPr>
          <p:nvPr/>
        </p:nvPicPr>
        <p:blipFill rotWithShape="1">
          <a:blip r:embed="rId5">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1088214" y="4910828"/>
            <a:ext cx="1135118" cy="892576"/>
          </a:xfrm>
          <a:prstGeom prst="rect">
            <a:avLst/>
          </a:prstGeom>
        </p:spPr>
      </p:pic>
      <p:sp>
        <p:nvSpPr>
          <p:cNvPr id="31" name="TextBox 30">
            <a:extLst>
              <a:ext uri="{FF2B5EF4-FFF2-40B4-BE49-F238E27FC236}">
                <a16:creationId xmlns:a16="http://schemas.microsoft.com/office/drawing/2014/main" id="{5E52D63F-176B-4D41-B43C-E7321B249240}"/>
              </a:ext>
            </a:extLst>
          </p:cNvPr>
          <p:cNvSpPr txBox="1"/>
          <p:nvPr/>
        </p:nvSpPr>
        <p:spPr>
          <a:xfrm>
            <a:off x="1294073" y="4473266"/>
            <a:ext cx="710451" cy="369332"/>
          </a:xfrm>
          <a:prstGeom prst="rect">
            <a:avLst/>
          </a:prstGeom>
          <a:noFill/>
        </p:spPr>
        <p:txBody>
          <a:bodyPr wrap="none" rtlCol="0">
            <a:spAutoFit/>
          </a:bodyPr>
          <a:lstStyle/>
          <a:p>
            <a:r>
              <a:rPr lang="en-US" b="1" dirty="0">
                <a:solidFill>
                  <a:schemeClr val="accent1"/>
                </a:solidFill>
              </a:rPr>
              <a:t>0.533</a:t>
            </a:r>
          </a:p>
        </p:txBody>
      </p:sp>
      <p:sp>
        <p:nvSpPr>
          <p:cNvPr id="26" name="TextBox 25">
            <a:extLst>
              <a:ext uri="{FF2B5EF4-FFF2-40B4-BE49-F238E27FC236}">
                <a16:creationId xmlns:a16="http://schemas.microsoft.com/office/drawing/2014/main" id="{427179A2-CCD6-4C41-970D-455C3B83379F}"/>
              </a:ext>
            </a:extLst>
          </p:cNvPr>
          <p:cNvSpPr txBox="1"/>
          <p:nvPr/>
        </p:nvSpPr>
        <p:spPr>
          <a:xfrm>
            <a:off x="1279010" y="5913927"/>
            <a:ext cx="713657" cy="369332"/>
          </a:xfrm>
          <a:prstGeom prst="rect">
            <a:avLst/>
          </a:prstGeom>
          <a:noFill/>
        </p:spPr>
        <p:txBody>
          <a:bodyPr wrap="none" rtlCol="0">
            <a:spAutoFit/>
          </a:bodyPr>
          <a:lstStyle/>
          <a:p>
            <a:r>
              <a:rPr lang="en-US" b="1" dirty="0">
                <a:solidFill>
                  <a:schemeClr val="accent1"/>
                </a:solidFill>
              </a:rPr>
              <a:t>0.133</a:t>
            </a:r>
          </a:p>
        </p:txBody>
      </p:sp>
      <p:pic>
        <p:nvPicPr>
          <p:cNvPr id="27" name="Picture 26" descr="A screenshot of a computer&#13;&#10;&#13;&#10;Description automatically generated">
            <a:extLst>
              <a:ext uri="{FF2B5EF4-FFF2-40B4-BE49-F238E27FC236}">
                <a16:creationId xmlns:a16="http://schemas.microsoft.com/office/drawing/2014/main" id="{28189229-72C8-DE4F-BC5C-1EBA906B73EF}"/>
              </a:ext>
            </a:extLst>
          </p:cNvPr>
          <p:cNvPicPr>
            <a:picLocks noChangeAspect="1"/>
          </p:cNvPicPr>
          <p:nvPr/>
        </p:nvPicPr>
        <p:blipFill rotWithShape="1">
          <a:blip r:embed="rId3">
            <a:extLst>
              <a:ext uri="{BEBA8EAE-BF5A-486C-A8C5-ECC9F3942E4B}">
                <a14:imgProps xmlns:a14="http://schemas.microsoft.com/office/drawing/2010/main">
                  <a14:imgLayer r:embed="rId6">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2838646" y="3603949"/>
            <a:ext cx="1225407" cy="842249"/>
          </a:xfrm>
          <a:prstGeom prst="rect">
            <a:avLst/>
          </a:prstGeom>
        </p:spPr>
      </p:pic>
      <p:sp>
        <p:nvSpPr>
          <p:cNvPr id="35" name="TextBox 34">
            <a:extLst>
              <a:ext uri="{FF2B5EF4-FFF2-40B4-BE49-F238E27FC236}">
                <a16:creationId xmlns:a16="http://schemas.microsoft.com/office/drawing/2014/main" id="{F12860C6-11CA-3544-9739-AB428721FF18}"/>
              </a:ext>
            </a:extLst>
          </p:cNvPr>
          <p:cNvSpPr txBox="1"/>
          <p:nvPr/>
        </p:nvSpPr>
        <p:spPr>
          <a:xfrm>
            <a:off x="3046037" y="4473266"/>
            <a:ext cx="713657" cy="369332"/>
          </a:xfrm>
          <a:prstGeom prst="rect">
            <a:avLst/>
          </a:prstGeom>
          <a:noFill/>
        </p:spPr>
        <p:txBody>
          <a:bodyPr wrap="none" rtlCol="0">
            <a:spAutoFit/>
          </a:bodyPr>
          <a:lstStyle/>
          <a:p>
            <a:r>
              <a:rPr lang="en-US" b="1" dirty="0">
                <a:solidFill>
                  <a:schemeClr val="accent1"/>
                </a:solidFill>
              </a:rPr>
              <a:t>0.341</a:t>
            </a:r>
          </a:p>
        </p:txBody>
      </p:sp>
      <p:sp>
        <p:nvSpPr>
          <p:cNvPr id="9" name="TextBox 8">
            <a:extLst>
              <a:ext uri="{FF2B5EF4-FFF2-40B4-BE49-F238E27FC236}">
                <a16:creationId xmlns:a16="http://schemas.microsoft.com/office/drawing/2014/main" id="{EE11D9E3-9A58-F442-B815-92796C491F26}"/>
              </a:ext>
            </a:extLst>
          </p:cNvPr>
          <p:cNvSpPr txBox="1"/>
          <p:nvPr/>
        </p:nvSpPr>
        <p:spPr>
          <a:xfrm>
            <a:off x="5314950" y="5715000"/>
            <a:ext cx="184731" cy="369332"/>
          </a:xfrm>
          <a:prstGeom prst="rect">
            <a:avLst/>
          </a:prstGeom>
          <a:noFill/>
        </p:spPr>
        <p:txBody>
          <a:bodyPr wrap="none" rtlCol="0">
            <a:spAutoFit/>
          </a:bodyPr>
          <a:lstStyle/>
          <a:p>
            <a:endParaRPr lang="en-US" dirty="0"/>
          </a:p>
        </p:txBody>
      </p:sp>
      <p:pic>
        <p:nvPicPr>
          <p:cNvPr id="34" name="Picture 33" descr="A screenshot of a computer&#13;&#10;&#13;&#10;Description automatically generated">
            <a:extLst>
              <a:ext uri="{FF2B5EF4-FFF2-40B4-BE49-F238E27FC236}">
                <a16:creationId xmlns:a16="http://schemas.microsoft.com/office/drawing/2014/main" id="{BEC598D1-7ED4-2348-AAFD-A84314C494B7}"/>
              </a:ext>
            </a:extLst>
          </p:cNvPr>
          <p:cNvPicPr>
            <a:picLocks noChangeAspect="1"/>
          </p:cNvPicPr>
          <p:nvPr/>
        </p:nvPicPr>
        <p:blipFill rotWithShape="1">
          <a:blip r:embed="rId5">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2861414" y="4912852"/>
            <a:ext cx="1135118" cy="892576"/>
          </a:xfrm>
          <a:prstGeom prst="rect">
            <a:avLst/>
          </a:prstGeom>
        </p:spPr>
      </p:pic>
      <p:sp>
        <p:nvSpPr>
          <p:cNvPr id="32" name="TextBox 31">
            <a:extLst>
              <a:ext uri="{FF2B5EF4-FFF2-40B4-BE49-F238E27FC236}">
                <a16:creationId xmlns:a16="http://schemas.microsoft.com/office/drawing/2014/main" id="{4835A21A-22F1-7A4E-8A23-392114F0C815}"/>
              </a:ext>
            </a:extLst>
          </p:cNvPr>
          <p:cNvSpPr txBox="1"/>
          <p:nvPr/>
        </p:nvSpPr>
        <p:spPr>
          <a:xfrm>
            <a:off x="3005993" y="5915595"/>
            <a:ext cx="713657" cy="369332"/>
          </a:xfrm>
          <a:prstGeom prst="rect">
            <a:avLst/>
          </a:prstGeom>
          <a:noFill/>
        </p:spPr>
        <p:txBody>
          <a:bodyPr wrap="none" rtlCol="0">
            <a:spAutoFit/>
          </a:bodyPr>
          <a:lstStyle/>
          <a:p>
            <a:r>
              <a:rPr lang="en-US" b="1" dirty="0">
                <a:solidFill>
                  <a:schemeClr val="accent1"/>
                </a:solidFill>
              </a:rPr>
              <a:t>0.043</a:t>
            </a:r>
          </a:p>
        </p:txBody>
      </p:sp>
      <p:pic>
        <p:nvPicPr>
          <p:cNvPr id="30" name="Picture 29" descr="A screenshot of a computer&#13;&#10;&#13;&#10;Description automatically generated">
            <a:extLst>
              <a:ext uri="{FF2B5EF4-FFF2-40B4-BE49-F238E27FC236}">
                <a16:creationId xmlns:a16="http://schemas.microsoft.com/office/drawing/2014/main" id="{152AFD32-D788-3A4A-B320-5C7C6648B492}"/>
              </a:ext>
            </a:extLst>
          </p:cNvPr>
          <p:cNvPicPr>
            <a:picLocks noChangeAspect="1"/>
          </p:cNvPicPr>
          <p:nvPr/>
        </p:nvPicPr>
        <p:blipFill rotWithShape="1">
          <a:blip r:embed="rId3">
            <a:extLst>
              <a:ext uri="{BEBA8EAE-BF5A-486C-A8C5-ECC9F3942E4B}">
                <a14:imgProps xmlns:a14="http://schemas.microsoft.com/office/drawing/2010/main">
                  <a14:imgLayer r:embed="rId7">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4379401" y="3603948"/>
            <a:ext cx="1225407" cy="842249"/>
          </a:xfrm>
          <a:prstGeom prst="rect">
            <a:avLst/>
          </a:prstGeom>
        </p:spPr>
      </p:pic>
      <p:cxnSp>
        <p:nvCxnSpPr>
          <p:cNvPr id="40" name="Straight Arrow Connector 39">
            <a:extLst>
              <a:ext uri="{FF2B5EF4-FFF2-40B4-BE49-F238E27FC236}">
                <a16:creationId xmlns:a16="http://schemas.microsoft.com/office/drawing/2014/main" id="{55420C13-74D3-9A49-981E-8B7CF9335743}"/>
              </a:ext>
            </a:extLst>
          </p:cNvPr>
          <p:cNvCxnSpPr>
            <a:cxnSpLocks/>
          </p:cNvCxnSpPr>
          <p:nvPr/>
        </p:nvCxnSpPr>
        <p:spPr>
          <a:xfrm>
            <a:off x="3954783" y="3984949"/>
            <a:ext cx="481768"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04C038AA-3EF0-764D-B627-6782807D26CD}"/>
              </a:ext>
            </a:extLst>
          </p:cNvPr>
          <p:cNvCxnSpPr>
            <a:cxnSpLocks/>
          </p:cNvCxnSpPr>
          <p:nvPr/>
        </p:nvCxnSpPr>
        <p:spPr>
          <a:xfrm flipV="1">
            <a:off x="4064053" y="4629150"/>
            <a:ext cx="501959" cy="49880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2" name="TextBox 41">
            <a:extLst>
              <a:ext uri="{FF2B5EF4-FFF2-40B4-BE49-F238E27FC236}">
                <a16:creationId xmlns:a16="http://schemas.microsoft.com/office/drawing/2014/main" id="{045384C1-18D2-D54D-883B-45450D7D369D}"/>
              </a:ext>
            </a:extLst>
          </p:cNvPr>
          <p:cNvSpPr txBox="1"/>
          <p:nvPr/>
        </p:nvSpPr>
        <p:spPr>
          <a:xfrm>
            <a:off x="4179329" y="4921835"/>
            <a:ext cx="476412" cy="369332"/>
          </a:xfrm>
          <a:prstGeom prst="rect">
            <a:avLst/>
          </a:prstGeom>
          <a:noFill/>
        </p:spPr>
        <p:txBody>
          <a:bodyPr wrap="none" rtlCol="0">
            <a:spAutoFit/>
          </a:bodyPr>
          <a:lstStyle/>
          <a:p>
            <a:r>
              <a:rPr lang="en-US" dirty="0"/>
              <a:t>0.4</a:t>
            </a:r>
          </a:p>
        </p:txBody>
      </p:sp>
      <p:sp>
        <p:nvSpPr>
          <p:cNvPr id="43" name="TextBox 42">
            <a:extLst>
              <a:ext uri="{FF2B5EF4-FFF2-40B4-BE49-F238E27FC236}">
                <a16:creationId xmlns:a16="http://schemas.microsoft.com/office/drawing/2014/main" id="{6325486A-F82E-854D-8CD7-90B4A43F85CE}"/>
              </a:ext>
            </a:extLst>
          </p:cNvPr>
          <p:cNvSpPr txBox="1"/>
          <p:nvPr/>
        </p:nvSpPr>
        <p:spPr>
          <a:xfrm>
            <a:off x="3921877" y="3512198"/>
            <a:ext cx="476412" cy="369332"/>
          </a:xfrm>
          <a:prstGeom prst="rect">
            <a:avLst/>
          </a:prstGeom>
          <a:noFill/>
        </p:spPr>
        <p:txBody>
          <a:bodyPr wrap="none" rtlCol="0">
            <a:spAutoFit/>
          </a:bodyPr>
          <a:lstStyle/>
          <a:p>
            <a:r>
              <a:rPr lang="en-US" dirty="0"/>
              <a:t>0.8</a:t>
            </a:r>
          </a:p>
        </p:txBody>
      </p:sp>
      <p:cxnSp>
        <p:nvCxnSpPr>
          <p:cNvPr id="44" name="Straight Arrow Connector 43">
            <a:extLst>
              <a:ext uri="{FF2B5EF4-FFF2-40B4-BE49-F238E27FC236}">
                <a16:creationId xmlns:a16="http://schemas.microsoft.com/office/drawing/2014/main" id="{1F10853D-915C-224C-B7E5-8A969FC0C780}"/>
              </a:ext>
            </a:extLst>
          </p:cNvPr>
          <p:cNvCxnSpPr>
            <a:cxnSpLocks/>
          </p:cNvCxnSpPr>
          <p:nvPr/>
        </p:nvCxnSpPr>
        <p:spPr>
          <a:xfrm flipV="1">
            <a:off x="4959773" y="2951252"/>
            <a:ext cx="0" cy="56094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5" name="TextBox 44">
            <a:extLst>
              <a:ext uri="{FF2B5EF4-FFF2-40B4-BE49-F238E27FC236}">
                <a16:creationId xmlns:a16="http://schemas.microsoft.com/office/drawing/2014/main" id="{CD1855B4-DC62-8745-9E21-29129315408F}"/>
              </a:ext>
            </a:extLst>
          </p:cNvPr>
          <p:cNvSpPr txBox="1"/>
          <p:nvPr/>
        </p:nvSpPr>
        <p:spPr>
          <a:xfrm>
            <a:off x="5054809" y="3082827"/>
            <a:ext cx="476412" cy="369332"/>
          </a:xfrm>
          <a:prstGeom prst="rect">
            <a:avLst/>
          </a:prstGeom>
          <a:noFill/>
        </p:spPr>
        <p:txBody>
          <a:bodyPr wrap="none" rtlCol="0">
            <a:spAutoFit/>
          </a:bodyPr>
          <a:lstStyle/>
          <a:p>
            <a:r>
              <a:rPr lang="en-US" dirty="0"/>
              <a:t>0.2</a:t>
            </a:r>
          </a:p>
        </p:txBody>
      </p:sp>
      <p:sp>
        <p:nvSpPr>
          <p:cNvPr id="46" name="TextBox 45">
            <a:extLst>
              <a:ext uri="{FF2B5EF4-FFF2-40B4-BE49-F238E27FC236}">
                <a16:creationId xmlns:a16="http://schemas.microsoft.com/office/drawing/2014/main" id="{0B4A23D6-5D20-674E-9CFC-2A481F3BF4E0}"/>
              </a:ext>
            </a:extLst>
          </p:cNvPr>
          <p:cNvSpPr txBox="1"/>
          <p:nvPr/>
        </p:nvSpPr>
        <p:spPr>
          <a:xfrm>
            <a:off x="5573375" y="3591342"/>
            <a:ext cx="1704313" cy="369332"/>
          </a:xfrm>
          <a:prstGeom prst="rect">
            <a:avLst/>
          </a:prstGeom>
          <a:noFill/>
        </p:spPr>
        <p:txBody>
          <a:bodyPr wrap="none" rtlCol="0">
            <a:spAutoFit/>
          </a:bodyPr>
          <a:lstStyle/>
          <a:p>
            <a:r>
              <a:rPr lang="en-US" dirty="0"/>
              <a:t>0.341 x 0.8 x 0.2</a:t>
            </a:r>
          </a:p>
        </p:txBody>
      </p:sp>
      <p:sp>
        <p:nvSpPr>
          <p:cNvPr id="47" name="TextBox 46">
            <a:extLst>
              <a:ext uri="{FF2B5EF4-FFF2-40B4-BE49-F238E27FC236}">
                <a16:creationId xmlns:a16="http://schemas.microsoft.com/office/drawing/2014/main" id="{93A1F74F-F93E-524D-B532-893D69F7018A}"/>
              </a:ext>
            </a:extLst>
          </p:cNvPr>
          <p:cNvSpPr txBox="1"/>
          <p:nvPr/>
        </p:nvSpPr>
        <p:spPr>
          <a:xfrm>
            <a:off x="5573375" y="4008048"/>
            <a:ext cx="1704313" cy="369332"/>
          </a:xfrm>
          <a:prstGeom prst="rect">
            <a:avLst/>
          </a:prstGeom>
          <a:noFill/>
        </p:spPr>
        <p:txBody>
          <a:bodyPr wrap="none" rtlCol="0">
            <a:spAutoFit/>
          </a:bodyPr>
          <a:lstStyle/>
          <a:p>
            <a:r>
              <a:rPr lang="en-US" dirty="0"/>
              <a:t>0.043 x 0.4 x 0.2</a:t>
            </a:r>
          </a:p>
        </p:txBody>
      </p:sp>
      <p:sp>
        <p:nvSpPr>
          <p:cNvPr id="48" name="TextBox 47">
            <a:extLst>
              <a:ext uri="{FF2B5EF4-FFF2-40B4-BE49-F238E27FC236}">
                <a16:creationId xmlns:a16="http://schemas.microsoft.com/office/drawing/2014/main" id="{48B220B0-AC06-AF45-AE79-4257A078F966}"/>
              </a:ext>
            </a:extLst>
          </p:cNvPr>
          <p:cNvSpPr txBox="1"/>
          <p:nvPr/>
        </p:nvSpPr>
        <p:spPr>
          <a:xfrm>
            <a:off x="4623503" y="4458113"/>
            <a:ext cx="830677" cy="369332"/>
          </a:xfrm>
          <a:prstGeom prst="rect">
            <a:avLst/>
          </a:prstGeom>
          <a:noFill/>
        </p:spPr>
        <p:txBody>
          <a:bodyPr wrap="none" rtlCol="0">
            <a:spAutoFit/>
          </a:bodyPr>
          <a:lstStyle/>
          <a:p>
            <a:r>
              <a:rPr lang="en-US" b="1" dirty="0">
                <a:solidFill>
                  <a:schemeClr val="accent1"/>
                </a:solidFill>
              </a:rPr>
              <a:t>0.0546</a:t>
            </a:r>
          </a:p>
        </p:txBody>
      </p:sp>
    </p:spTree>
    <p:extLst>
      <p:ext uri="{BB962C8B-B14F-4D97-AF65-F5344CB8AC3E}">
        <p14:creationId xmlns:p14="http://schemas.microsoft.com/office/powerpoint/2010/main" val="27763573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0"/>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3"/>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4"/>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43" grpId="0"/>
      <p:bldP spid="45" grpId="0"/>
      <p:bldP spid="46" grpId="0"/>
      <p:bldP spid="47" grpId="0"/>
      <p:bldP spid="48"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D3402-0450-8B41-9666-9F40FEF79ECD}"/>
              </a:ext>
            </a:extLst>
          </p:cNvPr>
          <p:cNvSpPr>
            <a:spLocks noGrp="1"/>
          </p:cNvSpPr>
          <p:nvPr>
            <p:ph type="title"/>
          </p:nvPr>
        </p:nvSpPr>
        <p:spPr>
          <a:xfrm>
            <a:off x="838200" y="117475"/>
            <a:ext cx="10515600" cy="1325563"/>
          </a:xfrm>
        </p:spPr>
        <p:txBody>
          <a:bodyPr/>
          <a:lstStyle/>
          <a:p>
            <a:r>
              <a:rPr lang="en-US" dirty="0"/>
              <a:t>Viterbi Algorithm</a:t>
            </a:r>
          </a:p>
        </p:txBody>
      </p:sp>
      <p:sp>
        <p:nvSpPr>
          <p:cNvPr id="4" name="TextBox 3">
            <a:extLst>
              <a:ext uri="{FF2B5EF4-FFF2-40B4-BE49-F238E27FC236}">
                <a16:creationId xmlns:a16="http://schemas.microsoft.com/office/drawing/2014/main" id="{CF43A271-DE41-7949-97F4-375768C2778C}"/>
              </a:ext>
            </a:extLst>
          </p:cNvPr>
          <p:cNvSpPr txBox="1"/>
          <p:nvPr/>
        </p:nvSpPr>
        <p:spPr>
          <a:xfrm>
            <a:off x="1223220" y="1500884"/>
            <a:ext cx="907621" cy="523220"/>
          </a:xfrm>
          <a:prstGeom prst="rect">
            <a:avLst/>
          </a:prstGeom>
          <a:noFill/>
        </p:spPr>
        <p:txBody>
          <a:bodyPr wrap="none" rtlCol="0">
            <a:spAutoFit/>
          </a:bodyPr>
          <a:lstStyle/>
          <a:p>
            <a:r>
              <a:rPr lang="en-US" sz="2800" dirty="0"/>
              <a:t>9 am</a:t>
            </a:r>
          </a:p>
        </p:txBody>
      </p:sp>
      <p:sp>
        <p:nvSpPr>
          <p:cNvPr id="5" name="TextBox 4">
            <a:extLst>
              <a:ext uri="{FF2B5EF4-FFF2-40B4-BE49-F238E27FC236}">
                <a16:creationId xmlns:a16="http://schemas.microsoft.com/office/drawing/2014/main" id="{05DB946E-558E-FA41-B7A5-81ECCA84A0C3}"/>
              </a:ext>
            </a:extLst>
          </p:cNvPr>
          <p:cNvSpPr txBox="1"/>
          <p:nvPr/>
        </p:nvSpPr>
        <p:spPr>
          <a:xfrm>
            <a:off x="2906169" y="1469972"/>
            <a:ext cx="1090363" cy="523220"/>
          </a:xfrm>
          <a:prstGeom prst="rect">
            <a:avLst/>
          </a:prstGeom>
          <a:noFill/>
        </p:spPr>
        <p:txBody>
          <a:bodyPr wrap="none" rtlCol="0">
            <a:spAutoFit/>
          </a:bodyPr>
          <a:lstStyle/>
          <a:p>
            <a:r>
              <a:rPr lang="en-US" sz="2800" dirty="0"/>
              <a:t>10 am</a:t>
            </a:r>
          </a:p>
        </p:txBody>
      </p:sp>
      <p:pic>
        <p:nvPicPr>
          <p:cNvPr id="6" name="Picture 5" descr="A screenshot of a computer screen&#13;&#10;&#13;&#10;Description automatically generated">
            <a:extLst>
              <a:ext uri="{FF2B5EF4-FFF2-40B4-BE49-F238E27FC236}">
                <a16:creationId xmlns:a16="http://schemas.microsoft.com/office/drawing/2014/main" id="{78E61AF4-A498-F549-A60B-ED0091C73EEC}"/>
              </a:ext>
            </a:extLst>
          </p:cNvPr>
          <p:cNvPicPr>
            <a:picLocks noChangeAspect="1"/>
          </p:cNvPicPr>
          <p:nvPr/>
        </p:nvPicPr>
        <p:blipFill rotWithShape="1">
          <a:blip r:embed="rId2"/>
          <a:srcRect l="20087" t="13680" r="39969" b="48027"/>
          <a:stretch/>
        </p:blipFill>
        <p:spPr>
          <a:xfrm>
            <a:off x="1283151" y="2186287"/>
            <a:ext cx="790540" cy="584704"/>
          </a:xfrm>
          <a:prstGeom prst="rect">
            <a:avLst/>
          </a:prstGeom>
        </p:spPr>
      </p:pic>
      <p:pic>
        <p:nvPicPr>
          <p:cNvPr id="8" name="Picture 7" descr="A screenshot of a computer screen&#13;&#10;&#13;&#10;Description automatically generated">
            <a:extLst>
              <a:ext uri="{FF2B5EF4-FFF2-40B4-BE49-F238E27FC236}">
                <a16:creationId xmlns:a16="http://schemas.microsoft.com/office/drawing/2014/main" id="{4F03259E-161E-AE46-A348-290C7E43DCA7}"/>
              </a:ext>
            </a:extLst>
          </p:cNvPr>
          <p:cNvPicPr>
            <a:picLocks noChangeAspect="1"/>
          </p:cNvPicPr>
          <p:nvPr/>
        </p:nvPicPr>
        <p:blipFill rotWithShape="1">
          <a:blip r:embed="rId2"/>
          <a:srcRect l="39422" t="54617" r="36634" b="21904"/>
          <a:stretch/>
        </p:blipFill>
        <p:spPr>
          <a:xfrm>
            <a:off x="4585062" y="2110087"/>
            <a:ext cx="790540" cy="648891"/>
          </a:xfrm>
          <a:prstGeom prst="rect">
            <a:avLst/>
          </a:prstGeom>
        </p:spPr>
      </p:pic>
      <p:pic>
        <p:nvPicPr>
          <p:cNvPr id="10" name="Picture 9" descr="A screenshot of a computer screen&#13;&#10;&#13;&#10;Description automatically generated">
            <a:extLst>
              <a:ext uri="{FF2B5EF4-FFF2-40B4-BE49-F238E27FC236}">
                <a16:creationId xmlns:a16="http://schemas.microsoft.com/office/drawing/2014/main" id="{37353EBA-217C-5F42-8C4D-040C7965C451}"/>
              </a:ext>
            </a:extLst>
          </p:cNvPr>
          <p:cNvPicPr>
            <a:picLocks noChangeAspect="1"/>
          </p:cNvPicPr>
          <p:nvPr/>
        </p:nvPicPr>
        <p:blipFill rotWithShape="1">
          <a:blip r:embed="rId2"/>
          <a:srcRect l="20087" t="13680" r="39969" b="48027"/>
          <a:stretch/>
        </p:blipFill>
        <p:spPr>
          <a:xfrm>
            <a:off x="3005993" y="2186287"/>
            <a:ext cx="790540" cy="584704"/>
          </a:xfrm>
          <a:prstGeom prst="rect">
            <a:avLst/>
          </a:prstGeom>
        </p:spPr>
      </p:pic>
      <p:sp>
        <p:nvSpPr>
          <p:cNvPr id="11" name="TextBox 10">
            <a:extLst>
              <a:ext uri="{FF2B5EF4-FFF2-40B4-BE49-F238E27FC236}">
                <a16:creationId xmlns:a16="http://schemas.microsoft.com/office/drawing/2014/main" id="{001BE896-955E-6249-9179-6A9DF55AEBE8}"/>
              </a:ext>
            </a:extLst>
          </p:cNvPr>
          <p:cNvSpPr txBox="1"/>
          <p:nvPr/>
        </p:nvSpPr>
        <p:spPr>
          <a:xfrm>
            <a:off x="4566012" y="1469972"/>
            <a:ext cx="1090363" cy="523220"/>
          </a:xfrm>
          <a:prstGeom prst="rect">
            <a:avLst/>
          </a:prstGeom>
          <a:noFill/>
        </p:spPr>
        <p:txBody>
          <a:bodyPr wrap="none" rtlCol="0">
            <a:spAutoFit/>
          </a:bodyPr>
          <a:lstStyle/>
          <a:p>
            <a:r>
              <a:rPr lang="en-US" sz="2800" dirty="0"/>
              <a:t>11 am</a:t>
            </a:r>
          </a:p>
        </p:txBody>
      </p:sp>
      <p:pic>
        <p:nvPicPr>
          <p:cNvPr id="12" name="Picture 11" descr="A screenshot of a computer screen&#13;&#10;&#13;&#10;Description automatically generated">
            <a:extLst>
              <a:ext uri="{FF2B5EF4-FFF2-40B4-BE49-F238E27FC236}">
                <a16:creationId xmlns:a16="http://schemas.microsoft.com/office/drawing/2014/main" id="{5401EEDE-D0B0-EA46-802F-EECFE63D5D9F}"/>
              </a:ext>
            </a:extLst>
          </p:cNvPr>
          <p:cNvPicPr>
            <a:picLocks noChangeAspect="1"/>
          </p:cNvPicPr>
          <p:nvPr/>
        </p:nvPicPr>
        <p:blipFill rotWithShape="1">
          <a:blip r:embed="rId2"/>
          <a:srcRect l="20087" t="13680" r="39969" b="48027"/>
          <a:stretch/>
        </p:blipFill>
        <p:spPr>
          <a:xfrm>
            <a:off x="9322269" y="2186287"/>
            <a:ext cx="790540" cy="584704"/>
          </a:xfrm>
          <a:prstGeom prst="rect">
            <a:avLst/>
          </a:prstGeom>
        </p:spPr>
      </p:pic>
      <p:sp>
        <p:nvSpPr>
          <p:cNvPr id="13" name="TextBox 12">
            <a:extLst>
              <a:ext uri="{FF2B5EF4-FFF2-40B4-BE49-F238E27FC236}">
                <a16:creationId xmlns:a16="http://schemas.microsoft.com/office/drawing/2014/main" id="{6A521918-C507-6443-89B6-29D5624B4DB4}"/>
              </a:ext>
            </a:extLst>
          </p:cNvPr>
          <p:cNvSpPr txBox="1"/>
          <p:nvPr/>
        </p:nvSpPr>
        <p:spPr>
          <a:xfrm>
            <a:off x="6064501" y="1469972"/>
            <a:ext cx="1107996" cy="523220"/>
          </a:xfrm>
          <a:prstGeom prst="rect">
            <a:avLst/>
          </a:prstGeom>
          <a:noFill/>
        </p:spPr>
        <p:txBody>
          <a:bodyPr wrap="none" rtlCol="0">
            <a:spAutoFit/>
          </a:bodyPr>
          <a:lstStyle/>
          <a:p>
            <a:r>
              <a:rPr lang="en-US" sz="2800" dirty="0"/>
              <a:t>12 pm</a:t>
            </a:r>
          </a:p>
        </p:txBody>
      </p:sp>
      <p:pic>
        <p:nvPicPr>
          <p:cNvPr id="14" name="Picture 13" descr="A screenshot of a computer screen&#13;&#10;&#13;&#10;Description automatically generated">
            <a:extLst>
              <a:ext uri="{FF2B5EF4-FFF2-40B4-BE49-F238E27FC236}">
                <a16:creationId xmlns:a16="http://schemas.microsoft.com/office/drawing/2014/main" id="{4C002EB7-56FE-234E-BC14-2904A88C1565}"/>
              </a:ext>
            </a:extLst>
          </p:cNvPr>
          <p:cNvPicPr>
            <a:picLocks noChangeAspect="1"/>
          </p:cNvPicPr>
          <p:nvPr/>
        </p:nvPicPr>
        <p:blipFill rotWithShape="1">
          <a:blip r:embed="rId2"/>
          <a:srcRect l="39422" t="54617" r="36634" b="21904"/>
          <a:stretch/>
        </p:blipFill>
        <p:spPr>
          <a:xfrm>
            <a:off x="6164131" y="2110087"/>
            <a:ext cx="790540" cy="648891"/>
          </a:xfrm>
          <a:prstGeom prst="rect">
            <a:avLst/>
          </a:prstGeom>
        </p:spPr>
      </p:pic>
      <p:pic>
        <p:nvPicPr>
          <p:cNvPr id="15" name="Picture 14" descr="A screenshot of a computer screen&#13;&#10;&#13;&#10;Description automatically generated">
            <a:extLst>
              <a:ext uri="{FF2B5EF4-FFF2-40B4-BE49-F238E27FC236}">
                <a16:creationId xmlns:a16="http://schemas.microsoft.com/office/drawing/2014/main" id="{13D3B180-5CDC-DB4A-96E2-5484D556EF60}"/>
              </a:ext>
            </a:extLst>
          </p:cNvPr>
          <p:cNvPicPr>
            <a:picLocks noChangeAspect="1"/>
          </p:cNvPicPr>
          <p:nvPr/>
        </p:nvPicPr>
        <p:blipFill rotWithShape="1">
          <a:blip r:embed="rId2"/>
          <a:srcRect l="39422" t="54617" r="36634" b="21904"/>
          <a:stretch/>
        </p:blipFill>
        <p:spPr>
          <a:xfrm>
            <a:off x="7743200" y="2110087"/>
            <a:ext cx="790540" cy="648891"/>
          </a:xfrm>
          <a:prstGeom prst="rect">
            <a:avLst/>
          </a:prstGeom>
        </p:spPr>
      </p:pic>
      <p:sp>
        <p:nvSpPr>
          <p:cNvPr id="16" name="TextBox 15">
            <a:extLst>
              <a:ext uri="{FF2B5EF4-FFF2-40B4-BE49-F238E27FC236}">
                <a16:creationId xmlns:a16="http://schemas.microsoft.com/office/drawing/2014/main" id="{B10FD2A6-B5D4-7243-977C-1DD4DFF095A9}"/>
              </a:ext>
            </a:extLst>
          </p:cNvPr>
          <p:cNvSpPr txBox="1"/>
          <p:nvPr/>
        </p:nvSpPr>
        <p:spPr>
          <a:xfrm>
            <a:off x="7580623" y="1469972"/>
            <a:ext cx="925253" cy="523220"/>
          </a:xfrm>
          <a:prstGeom prst="rect">
            <a:avLst/>
          </a:prstGeom>
          <a:noFill/>
        </p:spPr>
        <p:txBody>
          <a:bodyPr wrap="none" rtlCol="0">
            <a:spAutoFit/>
          </a:bodyPr>
          <a:lstStyle/>
          <a:p>
            <a:r>
              <a:rPr lang="en-US" sz="2800" dirty="0"/>
              <a:t>1 pm</a:t>
            </a:r>
          </a:p>
        </p:txBody>
      </p:sp>
      <p:sp>
        <p:nvSpPr>
          <p:cNvPr id="17" name="TextBox 16">
            <a:extLst>
              <a:ext uri="{FF2B5EF4-FFF2-40B4-BE49-F238E27FC236}">
                <a16:creationId xmlns:a16="http://schemas.microsoft.com/office/drawing/2014/main" id="{F09ADD1E-C9A8-D343-BE91-76E210C61FE4}"/>
              </a:ext>
            </a:extLst>
          </p:cNvPr>
          <p:cNvSpPr txBox="1"/>
          <p:nvPr/>
        </p:nvSpPr>
        <p:spPr>
          <a:xfrm>
            <a:off x="9187556" y="1469972"/>
            <a:ext cx="925253" cy="523220"/>
          </a:xfrm>
          <a:prstGeom prst="rect">
            <a:avLst/>
          </a:prstGeom>
          <a:noFill/>
        </p:spPr>
        <p:txBody>
          <a:bodyPr wrap="none" rtlCol="0">
            <a:spAutoFit/>
          </a:bodyPr>
          <a:lstStyle/>
          <a:p>
            <a:r>
              <a:rPr lang="en-US" sz="2800" dirty="0"/>
              <a:t>2 pm</a:t>
            </a:r>
          </a:p>
        </p:txBody>
      </p:sp>
      <p:pic>
        <p:nvPicPr>
          <p:cNvPr id="24" name="Picture 23" descr="A screenshot of a computer&#13;&#10;&#13;&#10;Description automatically generated">
            <a:extLst>
              <a:ext uri="{FF2B5EF4-FFF2-40B4-BE49-F238E27FC236}">
                <a16:creationId xmlns:a16="http://schemas.microsoft.com/office/drawing/2014/main" id="{AA06630B-1DEF-E64D-AA4B-EB57EB47658B}"/>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1044972" y="3603949"/>
            <a:ext cx="1225407" cy="842249"/>
          </a:xfrm>
          <a:prstGeom prst="rect">
            <a:avLst/>
          </a:prstGeom>
        </p:spPr>
      </p:pic>
      <p:pic>
        <p:nvPicPr>
          <p:cNvPr id="25" name="Picture 24" descr="A screenshot of a computer&#13;&#10;&#13;&#10;Description automatically generated">
            <a:extLst>
              <a:ext uri="{FF2B5EF4-FFF2-40B4-BE49-F238E27FC236}">
                <a16:creationId xmlns:a16="http://schemas.microsoft.com/office/drawing/2014/main" id="{0EA7EDA1-B457-A341-A778-EA4895B4C6DF}"/>
              </a:ext>
            </a:extLst>
          </p:cNvPr>
          <p:cNvPicPr>
            <a:picLocks noChangeAspect="1"/>
          </p:cNvPicPr>
          <p:nvPr/>
        </p:nvPicPr>
        <p:blipFill rotWithShape="1">
          <a:blip r:embed="rId5">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1088214" y="4910828"/>
            <a:ext cx="1135118" cy="892576"/>
          </a:xfrm>
          <a:prstGeom prst="rect">
            <a:avLst/>
          </a:prstGeom>
        </p:spPr>
      </p:pic>
      <p:sp>
        <p:nvSpPr>
          <p:cNvPr id="31" name="TextBox 30">
            <a:extLst>
              <a:ext uri="{FF2B5EF4-FFF2-40B4-BE49-F238E27FC236}">
                <a16:creationId xmlns:a16="http://schemas.microsoft.com/office/drawing/2014/main" id="{5E52D63F-176B-4D41-B43C-E7321B249240}"/>
              </a:ext>
            </a:extLst>
          </p:cNvPr>
          <p:cNvSpPr txBox="1"/>
          <p:nvPr/>
        </p:nvSpPr>
        <p:spPr>
          <a:xfrm>
            <a:off x="1294073" y="4473266"/>
            <a:ext cx="710451" cy="369332"/>
          </a:xfrm>
          <a:prstGeom prst="rect">
            <a:avLst/>
          </a:prstGeom>
          <a:noFill/>
        </p:spPr>
        <p:txBody>
          <a:bodyPr wrap="none" rtlCol="0">
            <a:spAutoFit/>
          </a:bodyPr>
          <a:lstStyle/>
          <a:p>
            <a:r>
              <a:rPr lang="en-US" b="1" dirty="0">
                <a:solidFill>
                  <a:schemeClr val="accent1"/>
                </a:solidFill>
              </a:rPr>
              <a:t>0.533</a:t>
            </a:r>
          </a:p>
        </p:txBody>
      </p:sp>
      <p:sp>
        <p:nvSpPr>
          <p:cNvPr id="26" name="TextBox 25">
            <a:extLst>
              <a:ext uri="{FF2B5EF4-FFF2-40B4-BE49-F238E27FC236}">
                <a16:creationId xmlns:a16="http://schemas.microsoft.com/office/drawing/2014/main" id="{427179A2-CCD6-4C41-970D-455C3B83379F}"/>
              </a:ext>
            </a:extLst>
          </p:cNvPr>
          <p:cNvSpPr txBox="1"/>
          <p:nvPr/>
        </p:nvSpPr>
        <p:spPr>
          <a:xfrm>
            <a:off x="1279010" y="5913927"/>
            <a:ext cx="713657" cy="369332"/>
          </a:xfrm>
          <a:prstGeom prst="rect">
            <a:avLst/>
          </a:prstGeom>
          <a:noFill/>
        </p:spPr>
        <p:txBody>
          <a:bodyPr wrap="none" rtlCol="0">
            <a:spAutoFit/>
          </a:bodyPr>
          <a:lstStyle/>
          <a:p>
            <a:r>
              <a:rPr lang="en-US" b="1" dirty="0">
                <a:solidFill>
                  <a:schemeClr val="accent1"/>
                </a:solidFill>
              </a:rPr>
              <a:t>0.133</a:t>
            </a:r>
          </a:p>
        </p:txBody>
      </p:sp>
      <p:pic>
        <p:nvPicPr>
          <p:cNvPr id="27" name="Picture 26" descr="A screenshot of a computer&#13;&#10;&#13;&#10;Description automatically generated">
            <a:extLst>
              <a:ext uri="{FF2B5EF4-FFF2-40B4-BE49-F238E27FC236}">
                <a16:creationId xmlns:a16="http://schemas.microsoft.com/office/drawing/2014/main" id="{28189229-72C8-DE4F-BC5C-1EBA906B73EF}"/>
              </a:ext>
            </a:extLst>
          </p:cNvPr>
          <p:cNvPicPr>
            <a:picLocks noChangeAspect="1"/>
          </p:cNvPicPr>
          <p:nvPr/>
        </p:nvPicPr>
        <p:blipFill rotWithShape="1">
          <a:blip r:embed="rId3">
            <a:extLst>
              <a:ext uri="{BEBA8EAE-BF5A-486C-A8C5-ECC9F3942E4B}">
                <a14:imgProps xmlns:a14="http://schemas.microsoft.com/office/drawing/2010/main">
                  <a14:imgLayer r:embed="rId6">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2838646" y="3603949"/>
            <a:ext cx="1225407" cy="842249"/>
          </a:xfrm>
          <a:prstGeom prst="rect">
            <a:avLst/>
          </a:prstGeom>
        </p:spPr>
      </p:pic>
      <p:sp>
        <p:nvSpPr>
          <p:cNvPr id="35" name="TextBox 34">
            <a:extLst>
              <a:ext uri="{FF2B5EF4-FFF2-40B4-BE49-F238E27FC236}">
                <a16:creationId xmlns:a16="http://schemas.microsoft.com/office/drawing/2014/main" id="{F12860C6-11CA-3544-9739-AB428721FF18}"/>
              </a:ext>
            </a:extLst>
          </p:cNvPr>
          <p:cNvSpPr txBox="1"/>
          <p:nvPr/>
        </p:nvSpPr>
        <p:spPr>
          <a:xfrm>
            <a:off x="3046037" y="4473266"/>
            <a:ext cx="713657" cy="369332"/>
          </a:xfrm>
          <a:prstGeom prst="rect">
            <a:avLst/>
          </a:prstGeom>
          <a:noFill/>
        </p:spPr>
        <p:txBody>
          <a:bodyPr wrap="none" rtlCol="0">
            <a:spAutoFit/>
          </a:bodyPr>
          <a:lstStyle/>
          <a:p>
            <a:r>
              <a:rPr lang="en-US" b="1" dirty="0">
                <a:solidFill>
                  <a:schemeClr val="accent1"/>
                </a:solidFill>
              </a:rPr>
              <a:t>0.341</a:t>
            </a:r>
          </a:p>
        </p:txBody>
      </p:sp>
      <p:sp>
        <p:nvSpPr>
          <p:cNvPr id="9" name="TextBox 8">
            <a:extLst>
              <a:ext uri="{FF2B5EF4-FFF2-40B4-BE49-F238E27FC236}">
                <a16:creationId xmlns:a16="http://schemas.microsoft.com/office/drawing/2014/main" id="{EE11D9E3-9A58-F442-B815-92796C491F26}"/>
              </a:ext>
            </a:extLst>
          </p:cNvPr>
          <p:cNvSpPr txBox="1"/>
          <p:nvPr/>
        </p:nvSpPr>
        <p:spPr>
          <a:xfrm>
            <a:off x="5314950" y="5715000"/>
            <a:ext cx="184731" cy="369332"/>
          </a:xfrm>
          <a:prstGeom prst="rect">
            <a:avLst/>
          </a:prstGeom>
          <a:noFill/>
        </p:spPr>
        <p:txBody>
          <a:bodyPr wrap="none" rtlCol="0">
            <a:spAutoFit/>
          </a:bodyPr>
          <a:lstStyle/>
          <a:p>
            <a:endParaRPr lang="en-US" dirty="0"/>
          </a:p>
        </p:txBody>
      </p:sp>
      <p:pic>
        <p:nvPicPr>
          <p:cNvPr id="34" name="Picture 33" descr="A screenshot of a computer&#13;&#10;&#13;&#10;Description automatically generated">
            <a:extLst>
              <a:ext uri="{FF2B5EF4-FFF2-40B4-BE49-F238E27FC236}">
                <a16:creationId xmlns:a16="http://schemas.microsoft.com/office/drawing/2014/main" id="{BEC598D1-7ED4-2348-AAFD-A84314C494B7}"/>
              </a:ext>
            </a:extLst>
          </p:cNvPr>
          <p:cNvPicPr>
            <a:picLocks noChangeAspect="1"/>
          </p:cNvPicPr>
          <p:nvPr/>
        </p:nvPicPr>
        <p:blipFill rotWithShape="1">
          <a:blip r:embed="rId5">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2861414" y="4912852"/>
            <a:ext cx="1135118" cy="892576"/>
          </a:xfrm>
          <a:prstGeom prst="rect">
            <a:avLst/>
          </a:prstGeom>
        </p:spPr>
      </p:pic>
      <p:sp>
        <p:nvSpPr>
          <p:cNvPr id="32" name="TextBox 31">
            <a:extLst>
              <a:ext uri="{FF2B5EF4-FFF2-40B4-BE49-F238E27FC236}">
                <a16:creationId xmlns:a16="http://schemas.microsoft.com/office/drawing/2014/main" id="{4835A21A-22F1-7A4E-8A23-392114F0C815}"/>
              </a:ext>
            </a:extLst>
          </p:cNvPr>
          <p:cNvSpPr txBox="1"/>
          <p:nvPr/>
        </p:nvSpPr>
        <p:spPr>
          <a:xfrm>
            <a:off x="3005993" y="5915595"/>
            <a:ext cx="713657" cy="369332"/>
          </a:xfrm>
          <a:prstGeom prst="rect">
            <a:avLst/>
          </a:prstGeom>
          <a:noFill/>
        </p:spPr>
        <p:txBody>
          <a:bodyPr wrap="none" rtlCol="0">
            <a:spAutoFit/>
          </a:bodyPr>
          <a:lstStyle/>
          <a:p>
            <a:r>
              <a:rPr lang="en-US" b="1" dirty="0">
                <a:solidFill>
                  <a:schemeClr val="accent1"/>
                </a:solidFill>
              </a:rPr>
              <a:t>0.043</a:t>
            </a:r>
          </a:p>
        </p:txBody>
      </p:sp>
      <p:pic>
        <p:nvPicPr>
          <p:cNvPr id="30" name="Picture 29" descr="A screenshot of a computer&#13;&#10;&#13;&#10;Description automatically generated">
            <a:extLst>
              <a:ext uri="{FF2B5EF4-FFF2-40B4-BE49-F238E27FC236}">
                <a16:creationId xmlns:a16="http://schemas.microsoft.com/office/drawing/2014/main" id="{152AFD32-D788-3A4A-B320-5C7C6648B492}"/>
              </a:ext>
            </a:extLst>
          </p:cNvPr>
          <p:cNvPicPr>
            <a:picLocks noChangeAspect="1"/>
          </p:cNvPicPr>
          <p:nvPr/>
        </p:nvPicPr>
        <p:blipFill rotWithShape="1">
          <a:blip r:embed="rId3">
            <a:extLst>
              <a:ext uri="{BEBA8EAE-BF5A-486C-A8C5-ECC9F3942E4B}">
                <a14:imgProps xmlns:a14="http://schemas.microsoft.com/office/drawing/2010/main">
                  <a14:imgLayer r:embed="rId7">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4379401" y="3603948"/>
            <a:ext cx="1225407" cy="842249"/>
          </a:xfrm>
          <a:prstGeom prst="rect">
            <a:avLst/>
          </a:prstGeom>
        </p:spPr>
      </p:pic>
      <p:sp>
        <p:nvSpPr>
          <p:cNvPr id="48" name="TextBox 47">
            <a:extLst>
              <a:ext uri="{FF2B5EF4-FFF2-40B4-BE49-F238E27FC236}">
                <a16:creationId xmlns:a16="http://schemas.microsoft.com/office/drawing/2014/main" id="{48B220B0-AC06-AF45-AE79-4257A078F966}"/>
              </a:ext>
            </a:extLst>
          </p:cNvPr>
          <p:cNvSpPr txBox="1"/>
          <p:nvPr/>
        </p:nvSpPr>
        <p:spPr>
          <a:xfrm>
            <a:off x="4623503" y="4458113"/>
            <a:ext cx="830677" cy="369332"/>
          </a:xfrm>
          <a:prstGeom prst="rect">
            <a:avLst/>
          </a:prstGeom>
          <a:noFill/>
        </p:spPr>
        <p:txBody>
          <a:bodyPr wrap="none" rtlCol="0">
            <a:spAutoFit/>
          </a:bodyPr>
          <a:lstStyle/>
          <a:p>
            <a:r>
              <a:rPr lang="en-US" b="1" dirty="0">
                <a:solidFill>
                  <a:schemeClr val="accent1"/>
                </a:solidFill>
              </a:rPr>
              <a:t>0.0546</a:t>
            </a:r>
          </a:p>
        </p:txBody>
      </p:sp>
      <p:pic>
        <p:nvPicPr>
          <p:cNvPr id="36" name="Picture 35" descr="A screenshot of a computer&#13;&#10;&#13;&#10;Description automatically generated">
            <a:extLst>
              <a:ext uri="{FF2B5EF4-FFF2-40B4-BE49-F238E27FC236}">
                <a16:creationId xmlns:a16="http://schemas.microsoft.com/office/drawing/2014/main" id="{BE9CF7DE-BABD-6C47-97A2-BA4BD104C1ED}"/>
              </a:ext>
            </a:extLst>
          </p:cNvPr>
          <p:cNvPicPr>
            <a:picLocks noChangeAspect="1"/>
          </p:cNvPicPr>
          <p:nvPr/>
        </p:nvPicPr>
        <p:blipFill rotWithShape="1">
          <a:blip r:embed="rId5">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4432410" y="4950539"/>
            <a:ext cx="1135118" cy="892576"/>
          </a:xfrm>
          <a:prstGeom prst="rect">
            <a:avLst/>
          </a:prstGeom>
        </p:spPr>
      </p:pic>
      <p:sp>
        <p:nvSpPr>
          <p:cNvPr id="37" name="TextBox 36">
            <a:extLst>
              <a:ext uri="{FF2B5EF4-FFF2-40B4-BE49-F238E27FC236}">
                <a16:creationId xmlns:a16="http://schemas.microsoft.com/office/drawing/2014/main" id="{2357FA17-F9A2-9141-B2C2-2534D68691FB}"/>
              </a:ext>
            </a:extLst>
          </p:cNvPr>
          <p:cNvSpPr txBox="1"/>
          <p:nvPr/>
        </p:nvSpPr>
        <p:spPr>
          <a:xfrm>
            <a:off x="4642212" y="5913927"/>
            <a:ext cx="713657" cy="369332"/>
          </a:xfrm>
          <a:prstGeom prst="rect">
            <a:avLst/>
          </a:prstGeom>
          <a:noFill/>
        </p:spPr>
        <p:txBody>
          <a:bodyPr wrap="none" rtlCol="0">
            <a:spAutoFit/>
          </a:bodyPr>
          <a:lstStyle/>
          <a:p>
            <a:r>
              <a:rPr lang="en-US" b="1" dirty="0">
                <a:solidFill>
                  <a:schemeClr val="accent1"/>
                </a:solidFill>
              </a:rPr>
              <a:t>0.041</a:t>
            </a:r>
          </a:p>
        </p:txBody>
      </p:sp>
      <p:sp>
        <p:nvSpPr>
          <p:cNvPr id="38" name="TextBox 37">
            <a:extLst>
              <a:ext uri="{FF2B5EF4-FFF2-40B4-BE49-F238E27FC236}">
                <a16:creationId xmlns:a16="http://schemas.microsoft.com/office/drawing/2014/main" id="{9564161A-72DD-614B-8D8D-5C481A336C53}"/>
              </a:ext>
            </a:extLst>
          </p:cNvPr>
          <p:cNvSpPr txBox="1"/>
          <p:nvPr/>
        </p:nvSpPr>
        <p:spPr>
          <a:xfrm>
            <a:off x="6879837" y="5640824"/>
            <a:ext cx="184731" cy="369332"/>
          </a:xfrm>
          <a:prstGeom prst="rect">
            <a:avLst/>
          </a:prstGeom>
          <a:noFill/>
        </p:spPr>
        <p:txBody>
          <a:bodyPr wrap="none" rtlCol="0">
            <a:spAutoFit/>
          </a:bodyPr>
          <a:lstStyle/>
          <a:p>
            <a:endParaRPr lang="en-US" dirty="0"/>
          </a:p>
        </p:txBody>
      </p:sp>
      <p:pic>
        <p:nvPicPr>
          <p:cNvPr id="39" name="Picture 38" descr="A screenshot of a computer&#13;&#10;&#13;&#10;Description automatically generated">
            <a:extLst>
              <a:ext uri="{FF2B5EF4-FFF2-40B4-BE49-F238E27FC236}">
                <a16:creationId xmlns:a16="http://schemas.microsoft.com/office/drawing/2014/main" id="{659B192B-97CA-4E4A-82FD-1493FB9D37AD}"/>
              </a:ext>
            </a:extLst>
          </p:cNvPr>
          <p:cNvPicPr>
            <a:picLocks noChangeAspect="1"/>
          </p:cNvPicPr>
          <p:nvPr/>
        </p:nvPicPr>
        <p:blipFill rotWithShape="1">
          <a:blip r:embed="rId3">
            <a:extLst>
              <a:ext uri="{BEBA8EAE-BF5A-486C-A8C5-ECC9F3942E4B}">
                <a14:imgProps xmlns:a14="http://schemas.microsoft.com/office/drawing/2010/main">
                  <a14:imgLayer r:embed="rId8">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5944288" y="3529772"/>
            <a:ext cx="1225407" cy="842249"/>
          </a:xfrm>
          <a:prstGeom prst="rect">
            <a:avLst/>
          </a:prstGeom>
        </p:spPr>
      </p:pic>
      <p:sp>
        <p:nvSpPr>
          <p:cNvPr id="49" name="TextBox 48">
            <a:extLst>
              <a:ext uri="{FF2B5EF4-FFF2-40B4-BE49-F238E27FC236}">
                <a16:creationId xmlns:a16="http://schemas.microsoft.com/office/drawing/2014/main" id="{0856CC30-0025-5C44-9AEA-3E6955644092}"/>
              </a:ext>
            </a:extLst>
          </p:cNvPr>
          <p:cNvSpPr txBox="1"/>
          <p:nvPr/>
        </p:nvSpPr>
        <p:spPr>
          <a:xfrm>
            <a:off x="6188390" y="4383937"/>
            <a:ext cx="830677" cy="369332"/>
          </a:xfrm>
          <a:prstGeom prst="rect">
            <a:avLst/>
          </a:prstGeom>
          <a:noFill/>
        </p:spPr>
        <p:txBody>
          <a:bodyPr wrap="none" rtlCol="0">
            <a:spAutoFit/>
          </a:bodyPr>
          <a:lstStyle/>
          <a:p>
            <a:r>
              <a:rPr lang="en-US" b="1" dirty="0">
                <a:solidFill>
                  <a:schemeClr val="accent1"/>
                </a:solidFill>
              </a:rPr>
              <a:t>0.0087</a:t>
            </a:r>
          </a:p>
        </p:txBody>
      </p:sp>
      <p:pic>
        <p:nvPicPr>
          <p:cNvPr id="50" name="Picture 49" descr="A screenshot of a computer&#13;&#10;&#13;&#10;Description automatically generated">
            <a:extLst>
              <a:ext uri="{FF2B5EF4-FFF2-40B4-BE49-F238E27FC236}">
                <a16:creationId xmlns:a16="http://schemas.microsoft.com/office/drawing/2014/main" id="{B013C315-359E-F842-8B3E-A7C6C1BBA3A2}"/>
              </a:ext>
            </a:extLst>
          </p:cNvPr>
          <p:cNvPicPr>
            <a:picLocks noChangeAspect="1"/>
          </p:cNvPicPr>
          <p:nvPr/>
        </p:nvPicPr>
        <p:blipFill rotWithShape="1">
          <a:blip r:embed="rId5">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5997297" y="4876363"/>
            <a:ext cx="1135118" cy="892576"/>
          </a:xfrm>
          <a:prstGeom prst="rect">
            <a:avLst/>
          </a:prstGeom>
        </p:spPr>
      </p:pic>
      <p:sp>
        <p:nvSpPr>
          <p:cNvPr id="51" name="TextBox 50">
            <a:extLst>
              <a:ext uri="{FF2B5EF4-FFF2-40B4-BE49-F238E27FC236}">
                <a16:creationId xmlns:a16="http://schemas.microsoft.com/office/drawing/2014/main" id="{645D499B-1F39-184E-801C-304E363A5868}"/>
              </a:ext>
            </a:extLst>
          </p:cNvPr>
          <p:cNvSpPr txBox="1"/>
          <p:nvPr/>
        </p:nvSpPr>
        <p:spPr>
          <a:xfrm>
            <a:off x="6207099" y="5839751"/>
            <a:ext cx="830677" cy="369332"/>
          </a:xfrm>
          <a:prstGeom prst="rect">
            <a:avLst/>
          </a:prstGeom>
          <a:noFill/>
        </p:spPr>
        <p:txBody>
          <a:bodyPr wrap="none" rtlCol="0">
            <a:spAutoFit/>
          </a:bodyPr>
          <a:lstStyle/>
          <a:p>
            <a:r>
              <a:rPr lang="en-US" b="1" dirty="0">
                <a:solidFill>
                  <a:schemeClr val="accent1"/>
                </a:solidFill>
              </a:rPr>
              <a:t>0.0147</a:t>
            </a:r>
          </a:p>
        </p:txBody>
      </p:sp>
      <p:sp>
        <p:nvSpPr>
          <p:cNvPr id="52" name="TextBox 51">
            <a:extLst>
              <a:ext uri="{FF2B5EF4-FFF2-40B4-BE49-F238E27FC236}">
                <a16:creationId xmlns:a16="http://schemas.microsoft.com/office/drawing/2014/main" id="{DA2BC857-3F47-044F-91C1-4DBB3B91DBEA}"/>
              </a:ext>
            </a:extLst>
          </p:cNvPr>
          <p:cNvSpPr txBox="1"/>
          <p:nvPr/>
        </p:nvSpPr>
        <p:spPr>
          <a:xfrm>
            <a:off x="8444724" y="5640824"/>
            <a:ext cx="184731" cy="369332"/>
          </a:xfrm>
          <a:prstGeom prst="rect">
            <a:avLst/>
          </a:prstGeom>
          <a:noFill/>
        </p:spPr>
        <p:txBody>
          <a:bodyPr wrap="none" rtlCol="0">
            <a:spAutoFit/>
          </a:bodyPr>
          <a:lstStyle/>
          <a:p>
            <a:endParaRPr lang="en-US" dirty="0"/>
          </a:p>
        </p:txBody>
      </p:sp>
      <p:pic>
        <p:nvPicPr>
          <p:cNvPr id="53" name="Picture 52" descr="A screenshot of a computer&#13;&#10;&#13;&#10;Description automatically generated">
            <a:extLst>
              <a:ext uri="{FF2B5EF4-FFF2-40B4-BE49-F238E27FC236}">
                <a16:creationId xmlns:a16="http://schemas.microsoft.com/office/drawing/2014/main" id="{D7552FCB-F841-2D49-B274-4BF1B9DF9833}"/>
              </a:ext>
            </a:extLst>
          </p:cNvPr>
          <p:cNvPicPr>
            <a:picLocks noChangeAspect="1"/>
          </p:cNvPicPr>
          <p:nvPr/>
        </p:nvPicPr>
        <p:blipFill rotWithShape="1">
          <a:blip r:embed="rId3">
            <a:extLst>
              <a:ext uri="{BEBA8EAE-BF5A-486C-A8C5-ECC9F3942E4B}">
                <a14:imgProps xmlns:a14="http://schemas.microsoft.com/office/drawing/2010/main">
                  <a14:imgLayer r:embed="rId9">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7509175" y="3529772"/>
            <a:ext cx="1225407" cy="842249"/>
          </a:xfrm>
          <a:prstGeom prst="rect">
            <a:avLst/>
          </a:prstGeom>
        </p:spPr>
      </p:pic>
      <p:sp>
        <p:nvSpPr>
          <p:cNvPr id="54" name="TextBox 53">
            <a:extLst>
              <a:ext uri="{FF2B5EF4-FFF2-40B4-BE49-F238E27FC236}">
                <a16:creationId xmlns:a16="http://schemas.microsoft.com/office/drawing/2014/main" id="{75FE9629-71FB-C84B-8105-AFC922A5C562}"/>
              </a:ext>
            </a:extLst>
          </p:cNvPr>
          <p:cNvSpPr txBox="1"/>
          <p:nvPr/>
        </p:nvSpPr>
        <p:spPr>
          <a:xfrm>
            <a:off x="7753277" y="4383937"/>
            <a:ext cx="830677" cy="369332"/>
          </a:xfrm>
          <a:prstGeom prst="rect">
            <a:avLst/>
          </a:prstGeom>
          <a:noFill/>
        </p:spPr>
        <p:txBody>
          <a:bodyPr wrap="none" rtlCol="0">
            <a:spAutoFit/>
          </a:bodyPr>
          <a:lstStyle/>
          <a:p>
            <a:r>
              <a:rPr lang="en-US" b="1" dirty="0">
                <a:solidFill>
                  <a:schemeClr val="accent1"/>
                </a:solidFill>
              </a:rPr>
              <a:t>0.0014</a:t>
            </a:r>
          </a:p>
        </p:txBody>
      </p:sp>
      <p:pic>
        <p:nvPicPr>
          <p:cNvPr id="55" name="Picture 54" descr="A screenshot of a computer&#13;&#10;&#13;&#10;Description automatically generated">
            <a:extLst>
              <a:ext uri="{FF2B5EF4-FFF2-40B4-BE49-F238E27FC236}">
                <a16:creationId xmlns:a16="http://schemas.microsoft.com/office/drawing/2014/main" id="{D3D6CD4A-7A43-1541-A338-EC7D520195C8}"/>
              </a:ext>
            </a:extLst>
          </p:cNvPr>
          <p:cNvPicPr>
            <a:picLocks noChangeAspect="1"/>
          </p:cNvPicPr>
          <p:nvPr/>
        </p:nvPicPr>
        <p:blipFill rotWithShape="1">
          <a:blip r:embed="rId5">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7562184" y="4876363"/>
            <a:ext cx="1135118" cy="892576"/>
          </a:xfrm>
          <a:prstGeom prst="rect">
            <a:avLst/>
          </a:prstGeom>
        </p:spPr>
      </p:pic>
      <p:sp>
        <p:nvSpPr>
          <p:cNvPr id="56" name="TextBox 55">
            <a:extLst>
              <a:ext uri="{FF2B5EF4-FFF2-40B4-BE49-F238E27FC236}">
                <a16:creationId xmlns:a16="http://schemas.microsoft.com/office/drawing/2014/main" id="{6C549ABC-BD09-0B47-BFD1-95945971CEA3}"/>
              </a:ext>
            </a:extLst>
          </p:cNvPr>
          <p:cNvSpPr txBox="1"/>
          <p:nvPr/>
        </p:nvSpPr>
        <p:spPr>
          <a:xfrm>
            <a:off x="7771986" y="5839751"/>
            <a:ext cx="830677" cy="369332"/>
          </a:xfrm>
          <a:prstGeom prst="rect">
            <a:avLst/>
          </a:prstGeom>
          <a:noFill/>
        </p:spPr>
        <p:txBody>
          <a:bodyPr wrap="none" rtlCol="0">
            <a:spAutoFit/>
          </a:bodyPr>
          <a:lstStyle/>
          <a:p>
            <a:r>
              <a:rPr lang="en-US" b="1" dirty="0">
                <a:solidFill>
                  <a:schemeClr val="accent1"/>
                </a:solidFill>
              </a:rPr>
              <a:t>0.0053</a:t>
            </a:r>
          </a:p>
        </p:txBody>
      </p:sp>
      <p:sp>
        <p:nvSpPr>
          <p:cNvPr id="57" name="TextBox 56">
            <a:extLst>
              <a:ext uri="{FF2B5EF4-FFF2-40B4-BE49-F238E27FC236}">
                <a16:creationId xmlns:a16="http://schemas.microsoft.com/office/drawing/2014/main" id="{88AA0415-328F-8344-9559-635F26BB9CD5}"/>
              </a:ext>
            </a:extLst>
          </p:cNvPr>
          <p:cNvSpPr txBox="1"/>
          <p:nvPr/>
        </p:nvSpPr>
        <p:spPr>
          <a:xfrm>
            <a:off x="10009611" y="5640824"/>
            <a:ext cx="184731" cy="369332"/>
          </a:xfrm>
          <a:prstGeom prst="rect">
            <a:avLst/>
          </a:prstGeom>
          <a:noFill/>
        </p:spPr>
        <p:txBody>
          <a:bodyPr wrap="none" rtlCol="0">
            <a:spAutoFit/>
          </a:bodyPr>
          <a:lstStyle/>
          <a:p>
            <a:endParaRPr lang="en-US" dirty="0"/>
          </a:p>
        </p:txBody>
      </p:sp>
      <p:pic>
        <p:nvPicPr>
          <p:cNvPr id="58" name="Picture 57" descr="A screenshot of a computer&#13;&#10;&#13;&#10;Description automatically generated">
            <a:extLst>
              <a:ext uri="{FF2B5EF4-FFF2-40B4-BE49-F238E27FC236}">
                <a16:creationId xmlns:a16="http://schemas.microsoft.com/office/drawing/2014/main" id="{D11DC922-1202-F141-A7EA-8BEC7BE321AB}"/>
              </a:ext>
            </a:extLst>
          </p:cNvPr>
          <p:cNvPicPr>
            <a:picLocks noChangeAspect="1"/>
          </p:cNvPicPr>
          <p:nvPr/>
        </p:nvPicPr>
        <p:blipFill rotWithShape="1">
          <a:blip r:embed="rId3">
            <a:extLst>
              <a:ext uri="{BEBA8EAE-BF5A-486C-A8C5-ECC9F3942E4B}">
                <a14:imgProps xmlns:a14="http://schemas.microsoft.com/office/drawing/2010/main">
                  <a14:imgLayer r:embed="rId10">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9074062" y="3529772"/>
            <a:ext cx="1225407" cy="842249"/>
          </a:xfrm>
          <a:prstGeom prst="rect">
            <a:avLst/>
          </a:prstGeom>
        </p:spPr>
      </p:pic>
      <p:sp>
        <p:nvSpPr>
          <p:cNvPr id="59" name="TextBox 58">
            <a:extLst>
              <a:ext uri="{FF2B5EF4-FFF2-40B4-BE49-F238E27FC236}">
                <a16:creationId xmlns:a16="http://schemas.microsoft.com/office/drawing/2014/main" id="{201A74B9-7BAA-FB48-901D-0723385233FD}"/>
              </a:ext>
            </a:extLst>
          </p:cNvPr>
          <p:cNvSpPr txBox="1"/>
          <p:nvPr/>
        </p:nvSpPr>
        <p:spPr>
          <a:xfrm>
            <a:off x="9318164" y="4383937"/>
            <a:ext cx="830677" cy="369332"/>
          </a:xfrm>
          <a:prstGeom prst="rect">
            <a:avLst/>
          </a:prstGeom>
          <a:noFill/>
        </p:spPr>
        <p:txBody>
          <a:bodyPr wrap="none" rtlCol="0">
            <a:spAutoFit/>
          </a:bodyPr>
          <a:lstStyle/>
          <a:p>
            <a:r>
              <a:rPr lang="en-US" b="1" dirty="0">
                <a:solidFill>
                  <a:schemeClr val="accent1"/>
                </a:solidFill>
              </a:rPr>
              <a:t>0.0017</a:t>
            </a:r>
          </a:p>
        </p:txBody>
      </p:sp>
      <p:pic>
        <p:nvPicPr>
          <p:cNvPr id="60" name="Picture 59" descr="A screenshot of a computer&#13;&#10;&#13;&#10;Description automatically generated">
            <a:extLst>
              <a:ext uri="{FF2B5EF4-FFF2-40B4-BE49-F238E27FC236}">
                <a16:creationId xmlns:a16="http://schemas.microsoft.com/office/drawing/2014/main" id="{D8C19D5B-5378-E343-B80A-296243915BFD}"/>
              </a:ext>
            </a:extLst>
          </p:cNvPr>
          <p:cNvPicPr>
            <a:picLocks noChangeAspect="1"/>
          </p:cNvPicPr>
          <p:nvPr/>
        </p:nvPicPr>
        <p:blipFill rotWithShape="1">
          <a:blip r:embed="rId5">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9127071" y="4876363"/>
            <a:ext cx="1135118" cy="892576"/>
          </a:xfrm>
          <a:prstGeom prst="rect">
            <a:avLst/>
          </a:prstGeom>
        </p:spPr>
      </p:pic>
      <p:sp>
        <p:nvSpPr>
          <p:cNvPr id="61" name="TextBox 60">
            <a:extLst>
              <a:ext uri="{FF2B5EF4-FFF2-40B4-BE49-F238E27FC236}">
                <a16:creationId xmlns:a16="http://schemas.microsoft.com/office/drawing/2014/main" id="{3EE0A4A3-67D7-554D-8856-C4C4F7DDD7E9}"/>
              </a:ext>
            </a:extLst>
          </p:cNvPr>
          <p:cNvSpPr txBox="1"/>
          <p:nvPr/>
        </p:nvSpPr>
        <p:spPr>
          <a:xfrm>
            <a:off x="9336873" y="5839751"/>
            <a:ext cx="830677" cy="369332"/>
          </a:xfrm>
          <a:prstGeom prst="rect">
            <a:avLst/>
          </a:prstGeom>
          <a:noFill/>
        </p:spPr>
        <p:txBody>
          <a:bodyPr wrap="none" rtlCol="0">
            <a:spAutoFit/>
          </a:bodyPr>
          <a:lstStyle/>
          <a:p>
            <a:r>
              <a:rPr lang="en-US" b="1" dirty="0">
                <a:solidFill>
                  <a:schemeClr val="accent1"/>
                </a:solidFill>
              </a:rPr>
              <a:t>0.0013</a:t>
            </a:r>
          </a:p>
        </p:txBody>
      </p:sp>
      <p:sp>
        <p:nvSpPr>
          <p:cNvPr id="3" name="TextBox 2">
            <a:extLst>
              <a:ext uri="{FF2B5EF4-FFF2-40B4-BE49-F238E27FC236}">
                <a16:creationId xmlns:a16="http://schemas.microsoft.com/office/drawing/2014/main" id="{B70A4D94-80AA-5144-9FBE-DBCA70A2A108}"/>
              </a:ext>
            </a:extLst>
          </p:cNvPr>
          <p:cNvSpPr txBox="1"/>
          <p:nvPr/>
        </p:nvSpPr>
        <p:spPr>
          <a:xfrm>
            <a:off x="6153977" y="345235"/>
            <a:ext cx="4885120" cy="954107"/>
          </a:xfrm>
          <a:prstGeom prst="rect">
            <a:avLst/>
          </a:prstGeom>
          <a:noFill/>
        </p:spPr>
        <p:txBody>
          <a:bodyPr wrap="none" rtlCol="0">
            <a:spAutoFit/>
          </a:bodyPr>
          <a:lstStyle/>
          <a:p>
            <a:r>
              <a:rPr lang="en-US" sz="2800" dirty="0">
                <a:solidFill>
                  <a:schemeClr val="accent1"/>
                </a:solidFill>
              </a:rPr>
              <a:t>At every point, we keep track of </a:t>
            </a:r>
          </a:p>
          <a:p>
            <a:r>
              <a:rPr lang="en-US" sz="2800" dirty="0">
                <a:solidFill>
                  <a:schemeClr val="accent1"/>
                </a:solidFill>
              </a:rPr>
              <a:t>local maximum likelihood path!</a:t>
            </a:r>
          </a:p>
        </p:txBody>
      </p:sp>
    </p:spTree>
    <p:extLst>
      <p:ext uri="{BB962C8B-B14F-4D97-AF65-F5344CB8AC3E}">
        <p14:creationId xmlns:p14="http://schemas.microsoft.com/office/powerpoint/2010/main" val="2765963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D3402-0450-8B41-9666-9F40FEF79ECD}"/>
              </a:ext>
            </a:extLst>
          </p:cNvPr>
          <p:cNvSpPr>
            <a:spLocks noGrp="1"/>
          </p:cNvSpPr>
          <p:nvPr>
            <p:ph type="title"/>
          </p:nvPr>
        </p:nvSpPr>
        <p:spPr>
          <a:xfrm>
            <a:off x="838200" y="117475"/>
            <a:ext cx="10515600" cy="1325563"/>
          </a:xfrm>
        </p:spPr>
        <p:txBody>
          <a:bodyPr/>
          <a:lstStyle/>
          <a:p>
            <a:r>
              <a:rPr lang="en-US" dirty="0"/>
              <a:t>Viterbi Algorithm</a:t>
            </a:r>
          </a:p>
        </p:txBody>
      </p:sp>
      <p:sp>
        <p:nvSpPr>
          <p:cNvPr id="4" name="TextBox 3">
            <a:extLst>
              <a:ext uri="{FF2B5EF4-FFF2-40B4-BE49-F238E27FC236}">
                <a16:creationId xmlns:a16="http://schemas.microsoft.com/office/drawing/2014/main" id="{CF43A271-DE41-7949-97F4-375768C2778C}"/>
              </a:ext>
            </a:extLst>
          </p:cNvPr>
          <p:cNvSpPr txBox="1"/>
          <p:nvPr/>
        </p:nvSpPr>
        <p:spPr>
          <a:xfrm>
            <a:off x="1223220" y="1500884"/>
            <a:ext cx="907621" cy="523220"/>
          </a:xfrm>
          <a:prstGeom prst="rect">
            <a:avLst/>
          </a:prstGeom>
          <a:noFill/>
        </p:spPr>
        <p:txBody>
          <a:bodyPr wrap="none" rtlCol="0">
            <a:spAutoFit/>
          </a:bodyPr>
          <a:lstStyle/>
          <a:p>
            <a:r>
              <a:rPr lang="en-US" sz="2800" dirty="0"/>
              <a:t>9 am</a:t>
            </a:r>
          </a:p>
        </p:txBody>
      </p:sp>
      <p:sp>
        <p:nvSpPr>
          <p:cNvPr id="5" name="TextBox 4">
            <a:extLst>
              <a:ext uri="{FF2B5EF4-FFF2-40B4-BE49-F238E27FC236}">
                <a16:creationId xmlns:a16="http://schemas.microsoft.com/office/drawing/2014/main" id="{05DB946E-558E-FA41-B7A5-81ECCA84A0C3}"/>
              </a:ext>
            </a:extLst>
          </p:cNvPr>
          <p:cNvSpPr txBox="1"/>
          <p:nvPr/>
        </p:nvSpPr>
        <p:spPr>
          <a:xfrm>
            <a:off x="2906169" y="1469972"/>
            <a:ext cx="1090363" cy="523220"/>
          </a:xfrm>
          <a:prstGeom prst="rect">
            <a:avLst/>
          </a:prstGeom>
          <a:noFill/>
        </p:spPr>
        <p:txBody>
          <a:bodyPr wrap="none" rtlCol="0">
            <a:spAutoFit/>
          </a:bodyPr>
          <a:lstStyle/>
          <a:p>
            <a:r>
              <a:rPr lang="en-US" sz="2800" dirty="0"/>
              <a:t>10 am</a:t>
            </a:r>
          </a:p>
        </p:txBody>
      </p:sp>
      <p:pic>
        <p:nvPicPr>
          <p:cNvPr id="6" name="Picture 5" descr="A screenshot of a computer screen&#13;&#10;&#13;&#10;Description automatically generated">
            <a:extLst>
              <a:ext uri="{FF2B5EF4-FFF2-40B4-BE49-F238E27FC236}">
                <a16:creationId xmlns:a16="http://schemas.microsoft.com/office/drawing/2014/main" id="{78E61AF4-A498-F549-A60B-ED0091C73EEC}"/>
              </a:ext>
            </a:extLst>
          </p:cNvPr>
          <p:cNvPicPr>
            <a:picLocks noChangeAspect="1"/>
          </p:cNvPicPr>
          <p:nvPr/>
        </p:nvPicPr>
        <p:blipFill rotWithShape="1">
          <a:blip r:embed="rId2"/>
          <a:srcRect l="20087" t="13680" r="39969" b="48027"/>
          <a:stretch/>
        </p:blipFill>
        <p:spPr>
          <a:xfrm>
            <a:off x="1283151" y="2186287"/>
            <a:ext cx="790540" cy="584704"/>
          </a:xfrm>
          <a:prstGeom prst="rect">
            <a:avLst/>
          </a:prstGeom>
        </p:spPr>
      </p:pic>
      <p:pic>
        <p:nvPicPr>
          <p:cNvPr id="8" name="Picture 7" descr="A screenshot of a computer screen&#13;&#10;&#13;&#10;Description automatically generated">
            <a:extLst>
              <a:ext uri="{FF2B5EF4-FFF2-40B4-BE49-F238E27FC236}">
                <a16:creationId xmlns:a16="http://schemas.microsoft.com/office/drawing/2014/main" id="{4F03259E-161E-AE46-A348-290C7E43DCA7}"/>
              </a:ext>
            </a:extLst>
          </p:cNvPr>
          <p:cNvPicPr>
            <a:picLocks noChangeAspect="1"/>
          </p:cNvPicPr>
          <p:nvPr/>
        </p:nvPicPr>
        <p:blipFill rotWithShape="1">
          <a:blip r:embed="rId2"/>
          <a:srcRect l="39422" t="54617" r="36634" b="21904"/>
          <a:stretch/>
        </p:blipFill>
        <p:spPr>
          <a:xfrm>
            <a:off x="4585062" y="2110087"/>
            <a:ext cx="790540" cy="648891"/>
          </a:xfrm>
          <a:prstGeom prst="rect">
            <a:avLst/>
          </a:prstGeom>
        </p:spPr>
      </p:pic>
      <p:pic>
        <p:nvPicPr>
          <p:cNvPr id="10" name="Picture 9" descr="A screenshot of a computer screen&#13;&#10;&#13;&#10;Description automatically generated">
            <a:extLst>
              <a:ext uri="{FF2B5EF4-FFF2-40B4-BE49-F238E27FC236}">
                <a16:creationId xmlns:a16="http://schemas.microsoft.com/office/drawing/2014/main" id="{37353EBA-217C-5F42-8C4D-040C7965C451}"/>
              </a:ext>
            </a:extLst>
          </p:cNvPr>
          <p:cNvPicPr>
            <a:picLocks noChangeAspect="1"/>
          </p:cNvPicPr>
          <p:nvPr/>
        </p:nvPicPr>
        <p:blipFill rotWithShape="1">
          <a:blip r:embed="rId2"/>
          <a:srcRect l="20087" t="13680" r="39969" b="48027"/>
          <a:stretch/>
        </p:blipFill>
        <p:spPr>
          <a:xfrm>
            <a:off x="3005993" y="2186287"/>
            <a:ext cx="790540" cy="584704"/>
          </a:xfrm>
          <a:prstGeom prst="rect">
            <a:avLst/>
          </a:prstGeom>
        </p:spPr>
      </p:pic>
      <p:sp>
        <p:nvSpPr>
          <p:cNvPr id="11" name="TextBox 10">
            <a:extLst>
              <a:ext uri="{FF2B5EF4-FFF2-40B4-BE49-F238E27FC236}">
                <a16:creationId xmlns:a16="http://schemas.microsoft.com/office/drawing/2014/main" id="{001BE896-955E-6249-9179-6A9DF55AEBE8}"/>
              </a:ext>
            </a:extLst>
          </p:cNvPr>
          <p:cNvSpPr txBox="1"/>
          <p:nvPr/>
        </p:nvSpPr>
        <p:spPr>
          <a:xfrm>
            <a:off x="4566012" y="1469972"/>
            <a:ext cx="1090363" cy="523220"/>
          </a:xfrm>
          <a:prstGeom prst="rect">
            <a:avLst/>
          </a:prstGeom>
          <a:noFill/>
        </p:spPr>
        <p:txBody>
          <a:bodyPr wrap="none" rtlCol="0">
            <a:spAutoFit/>
          </a:bodyPr>
          <a:lstStyle/>
          <a:p>
            <a:r>
              <a:rPr lang="en-US" sz="2800" dirty="0"/>
              <a:t>11 am</a:t>
            </a:r>
          </a:p>
        </p:txBody>
      </p:sp>
      <p:pic>
        <p:nvPicPr>
          <p:cNvPr id="12" name="Picture 11" descr="A screenshot of a computer screen&#13;&#10;&#13;&#10;Description automatically generated">
            <a:extLst>
              <a:ext uri="{FF2B5EF4-FFF2-40B4-BE49-F238E27FC236}">
                <a16:creationId xmlns:a16="http://schemas.microsoft.com/office/drawing/2014/main" id="{5401EEDE-D0B0-EA46-802F-EECFE63D5D9F}"/>
              </a:ext>
            </a:extLst>
          </p:cNvPr>
          <p:cNvPicPr>
            <a:picLocks noChangeAspect="1"/>
          </p:cNvPicPr>
          <p:nvPr/>
        </p:nvPicPr>
        <p:blipFill rotWithShape="1">
          <a:blip r:embed="rId2"/>
          <a:srcRect l="20087" t="13680" r="39969" b="48027"/>
          <a:stretch/>
        </p:blipFill>
        <p:spPr>
          <a:xfrm>
            <a:off x="9322269" y="2186287"/>
            <a:ext cx="790540" cy="584704"/>
          </a:xfrm>
          <a:prstGeom prst="rect">
            <a:avLst/>
          </a:prstGeom>
        </p:spPr>
      </p:pic>
      <p:sp>
        <p:nvSpPr>
          <p:cNvPr id="13" name="TextBox 12">
            <a:extLst>
              <a:ext uri="{FF2B5EF4-FFF2-40B4-BE49-F238E27FC236}">
                <a16:creationId xmlns:a16="http://schemas.microsoft.com/office/drawing/2014/main" id="{6A521918-C507-6443-89B6-29D5624B4DB4}"/>
              </a:ext>
            </a:extLst>
          </p:cNvPr>
          <p:cNvSpPr txBox="1"/>
          <p:nvPr/>
        </p:nvSpPr>
        <p:spPr>
          <a:xfrm>
            <a:off x="6064501" y="1469972"/>
            <a:ext cx="1107996" cy="523220"/>
          </a:xfrm>
          <a:prstGeom prst="rect">
            <a:avLst/>
          </a:prstGeom>
          <a:noFill/>
        </p:spPr>
        <p:txBody>
          <a:bodyPr wrap="none" rtlCol="0">
            <a:spAutoFit/>
          </a:bodyPr>
          <a:lstStyle/>
          <a:p>
            <a:r>
              <a:rPr lang="en-US" sz="2800" dirty="0"/>
              <a:t>12 pm</a:t>
            </a:r>
          </a:p>
        </p:txBody>
      </p:sp>
      <p:pic>
        <p:nvPicPr>
          <p:cNvPr id="14" name="Picture 13" descr="A screenshot of a computer screen&#13;&#10;&#13;&#10;Description automatically generated">
            <a:extLst>
              <a:ext uri="{FF2B5EF4-FFF2-40B4-BE49-F238E27FC236}">
                <a16:creationId xmlns:a16="http://schemas.microsoft.com/office/drawing/2014/main" id="{4C002EB7-56FE-234E-BC14-2904A88C1565}"/>
              </a:ext>
            </a:extLst>
          </p:cNvPr>
          <p:cNvPicPr>
            <a:picLocks noChangeAspect="1"/>
          </p:cNvPicPr>
          <p:nvPr/>
        </p:nvPicPr>
        <p:blipFill rotWithShape="1">
          <a:blip r:embed="rId2"/>
          <a:srcRect l="39422" t="54617" r="36634" b="21904"/>
          <a:stretch/>
        </p:blipFill>
        <p:spPr>
          <a:xfrm>
            <a:off x="6164131" y="2110087"/>
            <a:ext cx="790540" cy="648891"/>
          </a:xfrm>
          <a:prstGeom prst="rect">
            <a:avLst/>
          </a:prstGeom>
        </p:spPr>
      </p:pic>
      <p:pic>
        <p:nvPicPr>
          <p:cNvPr id="15" name="Picture 14" descr="A screenshot of a computer screen&#13;&#10;&#13;&#10;Description automatically generated">
            <a:extLst>
              <a:ext uri="{FF2B5EF4-FFF2-40B4-BE49-F238E27FC236}">
                <a16:creationId xmlns:a16="http://schemas.microsoft.com/office/drawing/2014/main" id="{13D3B180-5CDC-DB4A-96E2-5484D556EF60}"/>
              </a:ext>
            </a:extLst>
          </p:cNvPr>
          <p:cNvPicPr>
            <a:picLocks noChangeAspect="1"/>
          </p:cNvPicPr>
          <p:nvPr/>
        </p:nvPicPr>
        <p:blipFill rotWithShape="1">
          <a:blip r:embed="rId2"/>
          <a:srcRect l="39422" t="54617" r="36634" b="21904"/>
          <a:stretch/>
        </p:blipFill>
        <p:spPr>
          <a:xfrm>
            <a:off x="7743200" y="2110087"/>
            <a:ext cx="790540" cy="648891"/>
          </a:xfrm>
          <a:prstGeom prst="rect">
            <a:avLst/>
          </a:prstGeom>
        </p:spPr>
      </p:pic>
      <p:sp>
        <p:nvSpPr>
          <p:cNvPr id="16" name="TextBox 15">
            <a:extLst>
              <a:ext uri="{FF2B5EF4-FFF2-40B4-BE49-F238E27FC236}">
                <a16:creationId xmlns:a16="http://schemas.microsoft.com/office/drawing/2014/main" id="{B10FD2A6-B5D4-7243-977C-1DD4DFF095A9}"/>
              </a:ext>
            </a:extLst>
          </p:cNvPr>
          <p:cNvSpPr txBox="1"/>
          <p:nvPr/>
        </p:nvSpPr>
        <p:spPr>
          <a:xfrm>
            <a:off x="7580623" y="1469972"/>
            <a:ext cx="925253" cy="523220"/>
          </a:xfrm>
          <a:prstGeom prst="rect">
            <a:avLst/>
          </a:prstGeom>
          <a:noFill/>
        </p:spPr>
        <p:txBody>
          <a:bodyPr wrap="none" rtlCol="0">
            <a:spAutoFit/>
          </a:bodyPr>
          <a:lstStyle/>
          <a:p>
            <a:r>
              <a:rPr lang="en-US" sz="2800" dirty="0"/>
              <a:t>1 pm</a:t>
            </a:r>
          </a:p>
        </p:txBody>
      </p:sp>
      <p:sp>
        <p:nvSpPr>
          <p:cNvPr id="17" name="TextBox 16">
            <a:extLst>
              <a:ext uri="{FF2B5EF4-FFF2-40B4-BE49-F238E27FC236}">
                <a16:creationId xmlns:a16="http://schemas.microsoft.com/office/drawing/2014/main" id="{F09ADD1E-C9A8-D343-BE91-76E210C61FE4}"/>
              </a:ext>
            </a:extLst>
          </p:cNvPr>
          <p:cNvSpPr txBox="1"/>
          <p:nvPr/>
        </p:nvSpPr>
        <p:spPr>
          <a:xfrm>
            <a:off x="9187556" y="1469972"/>
            <a:ext cx="925253" cy="523220"/>
          </a:xfrm>
          <a:prstGeom prst="rect">
            <a:avLst/>
          </a:prstGeom>
          <a:noFill/>
        </p:spPr>
        <p:txBody>
          <a:bodyPr wrap="none" rtlCol="0">
            <a:spAutoFit/>
          </a:bodyPr>
          <a:lstStyle/>
          <a:p>
            <a:r>
              <a:rPr lang="en-US" sz="2800" dirty="0"/>
              <a:t>2 pm</a:t>
            </a:r>
          </a:p>
        </p:txBody>
      </p:sp>
      <p:pic>
        <p:nvPicPr>
          <p:cNvPr id="24" name="Picture 23" descr="A screenshot of a computer&#13;&#10;&#13;&#10;Description automatically generated">
            <a:extLst>
              <a:ext uri="{FF2B5EF4-FFF2-40B4-BE49-F238E27FC236}">
                <a16:creationId xmlns:a16="http://schemas.microsoft.com/office/drawing/2014/main" id="{AA06630B-1DEF-E64D-AA4B-EB57EB47658B}"/>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1044972" y="3603949"/>
            <a:ext cx="1225407" cy="842249"/>
          </a:xfrm>
          <a:prstGeom prst="rect">
            <a:avLst/>
          </a:prstGeom>
        </p:spPr>
      </p:pic>
      <p:pic>
        <p:nvPicPr>
          <p:cNvPr id="25" name="Picture 24" descr="A screenshot of a computer&#13;&#10;&#13;&#10;Description automatically generated">
            <a:extLst>
              <a:ext uri="{FF2B5EF4-FFF2-40B4-BE49-F238E27FC236}">
                <a16:creationId xmlns:a16="http://schemas.microsoft.com/office/drawing/2014/main" id="{0EA7EDA1-B457-A341-A778-EA4895B4C6DF}"/>
              </a:ext>
            </a:extLst>
          </p:cNvPr>
          <p:cNvPicPr>
            <a:picLocks noChangeAspect="1"/>
          </p:cNvPicPr>
          <p:nvPr/>
        </p:nvPicPr>
        <p:blipFill rotWithShape="1">
          <a:blip r:embed="rId5">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1088214" y="4910828"/>
            <a:ext cx="1135118" cy="892576"/>
          </a:xfrm>
          <a:prstGeom prst="rect">
            <a:avLst/>
          </a:prstGeom>
        </p:spPr>
      </p:pic>
      <p:sp>
        <p:nvSpPr>
          <p:cNvPr id="31" name="TextBox 30">
            <a:extLst>
              <a:ext uri="{FF2B5EF4-FFF2-40B4-BE49-F238E27FC236}">
                <a16:creationId xmlns:a16="http://schemas.microsoft.com/office/drawing/2014/main" id="{5E52D63F-176B-4D41-B43C-E7321B249240}"/>
              </a:ext>
            </a:extLst>
          </p:cNvPr>
          <p:cNvSpPr txBox="1"/>
          <p:nvPr/>
        </p:nvSpPr>
        <p:spPr>
          <a:xfrm>
            <a:off x="1294073" y="4473266"/>
            <a:ext cx="710451" cy="369332"/>
          </a:xfrm>
          <a:prstGeom prst="rect">
            <a:avLst/>
          </a:prstGeom>
          <a:noFill/>
        </p:spPr>
        <p:txBody>
          <a:bodyPr wrap="none" rtlCol="0">
            <a:spAutoFit/>
          </a:bodyPr>
          <a:lstStyle/>
          <a:p>
            <a:r>
              <a:rPr lang="en-US" b="1" dirty="0">
                <a:solidFill>
                  <a:schemeClr val="accent1"/>
                </a:solidFill>
              </a:rPr>
              <a:t>0.533</a:t>
            </a:r>
          </a:p>
        </p:txBody>
      </p:sp>
      <p:sp>
        <p:nvSpPr>
          <p:cNvPr id="26" name="TextBox 25">
            <a:extLst>
              <a:ext uri="{FF2B5EF4-FFF2-40B4-BE49-F238E27FC236}">
                <a16:creationId xmlns:a16="http://schemas.microsoft.com/office/drawing/2014/main" id="{427179A2-CCD6-4C41-970D-455C3B83379F}"/>
              </a:ext>
            </a:extLst>
          </p:cNvPr>
          <p:cNvSpPr txBox="1"/>
          <p:nvPr/>
        </p:nvSpPr>
        <p:spPr>
          <a:xfrm>
            <a:off x="1279010" y="5913927"/>
            <a:ext cx="713657" cy="369332"/>
          </a:xfrm>
          <a:prstGeom prst="rect">
            <a:avLst/>
          </a:prstGeom>
          <a:noFill/>
        </p:spPr>
        <p:txBody>
          <a:bodyPr wrap="none" rtlCol="0">
            <a:spAutoFit/>
          </a:bodyPr>
          <a:lstStyle/>
          <a:p>
            <a:r>
              <a:rPr lang="en-US" b="1" dirty="0">
                <a:solidFill>
                  <a:schemeClr val="accent1"/>
                </a:solidFill>
              </a:rPr>
              <a:t>0.133</a:t>
            </a:r>
          </a:p>
        </p:txBody>
      </p:sp>
      <p:pic>
        <p:nvPicPr>
          <p:cNvPr id="27" name="Picture 26" descr="A screenshot of a computer&#13;&#10;&#13;&#10;Description automatically generated">
            <a:extLst>
              <a:ext uri="{FF2B5EF4-FFF2-40B4-BE49-F238E27FC236}">
                <a16:creationId xmlns:a16="http://schemas.microsoft.com/office/drawing/2014/main" id="{28189229-72C8-DE4F-BC5C-1EBA906B73EF}"/>
              </a:ext>
            </a:extLst>
          </p:cNvPr>
          <p:cNvPicPr>
            <a:picLocks noChangeAspect="1"/>
          </p:cNvPicPr>
          <p:nvPr/>
        </p:nvPicPr>
        <p:blipFill rotWithShape="1">
          <a:blip r:embed="rId3">
            <a:extLst>
              <a:ext uri="{BEBA8EAE-BF5A-486C-A8C5-ECC9F3942E4B}">
                <a14:imgProps xmlns:a14="http://schemas.microsoft.com/office/drawing/2010/main">
                  <a14:imgLayer r:embed="rId6">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2838646" y="3603949"/>
            <a:ext cx="1225407" cy="842249"/>
          </a:xfrm>
          <a:prstGeom prst="rect">
            <a:avLst/>
          </a:prstGeom>
        </p:spPr>
      </p:pic>
      <p:sp>
        <p:nvSpPr>
          <p:cNvPr id="35" name="TextBox 34">
            <a:extLst>
              <a:ext uri="{FF2B5EF4-FFF2-40B4-BE49-F238E27FC236}">
                <a16:creationId xmlns:a16="http://schemas.microsoft.com/office/drawing/2014/main" id="{F12860C6-11CA-3544-9739-AB428721FF18}"/>
              </a:ext>
            </a:extLst>
          </p:cNvPr>
          <p:cNvSpPr txBox="1"/>
          <p:nvPr/>
        </p:nvSpPr>
        <p:spPr>
          <a:xfrm>
            <a:off x="3046037" y="4473266"/>
            <a:ext cx="713657" cy="369332"/>
          </a:xfrm>
          <a:prstGeom prst="rect">
            <a:avLst/>
          </a:prstGeom>
          <a:noFill/>
        </p:spPr>
        <p:txBody>
          <a:bodyPr wrap="none" rtlCol="0">
            <a:spAutoFit/>
          </a:bodyPr>
          <a:lstStyle/>
          <a:p>
            <a:r>
              <a:rPr lang="en-US" b="1" dirty="0">
                <a:solidFill>
                  <a:schemeClr val="accent1"/>
                </a:solidFill>
              </a:rPr>
              <a:t>0.341</a:t>
            </a:r>
          </a:p>
        </p:txBody>
      </p:sp>
      <p:sp>
        <p:nvSpPr>
          <p:cNvPr id="9" name="TextBox 8">
            <a:extLst>
              <a:ext uri="{FF2B5EF4-FFF2-40B4-BE49-F238E27FC236}">
                <a16:creationId xmlns:a16="http://schemas.microsoft.com/office/drawing/2014/main" id="{EE11D9E3-9A58-F442-B815-92796C491F26}"/>
              </a:ext>
            </a:extLst>
          </p:cNvPr>
          <p:cNvSpPr txBox="1"/>
          <p:nvPr/>
        </p:nvSpPr>
        <p:spPr>
          <a:xfrm>
            <a:off x="5314950" y="5715000"/>
            <a:ext cx="184731" cy="369332"/>
          </a:xfrm>
          <a:prstGeom prst="rect">
            <a:avLst/>
          </a:prstGeom>
          <a:noFill/>
        </p:spPr>
        <p:txBody>
          <a:bodyPr wrap="none" rtlCol="0">
            <a:spAutoFit/>
          </a:bodyPr>
          <a:lstStyle/>
          <a:p>
            <a:endParaRPr lang="en-US" dirty="0"/>
          </a:p>
        </p:txBody>
      </p:sp>
      <p:pic>
        <p:nvPicPr>
          <p:cNvPr id="34" name="Picture 33" descr="A screenshot of a computer&#13;&#10;&#13;&#10;Description automatically generated">
            <a:extLst>
              <a:ext uri="{FF2B5EF4-FFF2-40B4-BE49-F238E27FC236}">
                <a16:creationId xmlns:a16="http://schemas.microsoft.com/office/drawing/2014/main" id="{BEC598D1-7ED4-2348-AAFD-A84314C494B7}"/>
              </a:ext>
            </a:extLst>
          </p:cNvPr>
          <p:cNvPicPr>
            <a:picLocks noChangeAspect="1"/>
          </p:cNvPicPr>
          <p:nvPr/>
        </p:nvPicPr>
        <p:blipFill rotWithShape="1">
          <a:blip r:embed="rId5">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2861414" y="4912852"/>
            <a:ext cx="1135118" cy="892576"/>
          </a:xfrm>
          <a:prstGeom prst="rect">
            <a:avLst/>
          </a:prstGeom>
        </p:spPr>
      </p:pic>
      <p:sp>
        <p:nvSpPr>
          <p:cNvPr id="32" name="TextBox 31">
            <a:extLst>
              <a:ext uri="{FF2B5EF4-FFF2-40B4-BE49-F238E27FC236}">
                <a16:creationId xmlns:a16="http://schemas.microsoft.com/office/drawing/2014/main" id="{4835A21A-22F1-7A4E-8A23-392114F0C815}"/>
              </a:ext>
            </a:extLst>
          </p:cNvPr>
          <p:cNvSpPr txBox="1"/>
          <p:nvPr/>
        </p:nvSpPr>
        <p:spPr>
          <a:xfrm>
            <a:off x="3005993" y="5915595"/>
            <a:ext cx="713657" cy="369332"/>
          </a:xfrm>
          <a:prstGeom prst="rect">
            <a:avLst/>
          </a:prstGeom>
          <a:noFill/>
        </p:spPr>
        <p:txBody>
          <a:bodyPr wrap="none" rtlCol="0">
            <a:spAutoFit/>
          </a:bodyPr>
          <a:lstStyle/>
          <a:p>
            <a:r>
              <a:rPr lang="en-US" b="1" dirty="0">
                <a:solidFill>
                  <a:schemeClr val="accent1"/>
                </a:solidFill>
              </a:rPr>
              <a:t>0.043</a:t>
            </a:r>
          </a:p>
        </p:txBody>
      </p:sp>
      <p:pic>
        <p:nvPicPr>
          <p:cNvPr id="30" name="Picture 29" descr="A screenshot of a computer&#13;&#10;&#13;&#10;Description automatically generated">
            <a:extLst>
              <a:ext uri="{FF2B5EF4-FFF2-40B4-BE49-F238E27FC236}">
                <a16:creationId xmlns:a16="http://schemas.microsoft.com/office/drawing/2014/main" id="{152AFD32-D788-3A4A-B320-5C7C6648B492}"/>
              </a:ext>
            </a:extLst>
          </p:cNvPr>
          <p:cNvPicPr>
            <a:picLocks noChangeAspect="1"/>
          </p:cNvPicPr>
          <p:nvPr/>
        </p:nvPicPr>
        <p:blipFill rotWithShape="1">
          <a:blip r:embed="rId3">
            <a:extLst>
              <a:ext uri="{BEBA8EAE-BF5A-486C-A8C5-ECC9F3942E4B}">
                <a14:imgProps xmlns:a14="http://schemas.microsoft.com/office/drawing/2010/main">
                  <a14:imgLayer r:embed="rId7">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4379401" y="3603948"/>
            <a:ext cx="1225407" cy="842249"/>
          </a:xfrm>
          <a:prstGeom prst="rect">
            <a:avLst/>
          </a:prstGeom>
        </p:spPr>
      </p:pic>
      <p:sp>
        <p:nvSpPr>
          <p:cNvPr id="48" name="TextBox 47">
            <a:extLst>
              <a:ext uri="{FF2B5EF4-FFF2-40B4-BE49-F238E27FC236}">
                <a16:creationId xmlns:a16="http://schemas.microsoft.com/office/drawing/2014/main" id="{48B220B0-AC06-AF45-AE79-4257A078F966}"/>
              </a:ext>
            </a:extLst>
          </p:cNvPr>
          <p:cNvSpPr txBox="1"/>
          <p:nvPr/>
        </p:nvSpPr>
        <p:spPr>
          <a:xfrm>
            <a:off x="4623503" y="4458113"/>
            <a:ext cx="830677" cy="369332"/>
          </a:xfrm>
          <a:prstGeom prst="rect">
            <a:avLst/>
          </a:prstGeom>
          <a:noFill/>
        </p:spPr>
        <p:txBody>
          <a:bodyPr wrap="none" rtlCol="0">
            <a:spAutoFit/>
          </a:bodyPr>
          <a:lstStyle/>
          <a:p>
            <a:r>
              <a:rPr lang="en-US" b="1" dirty="0">
                <a:solidFill>
                  <a:schemeClr val="accent1"/>
                </a:solidFill>
              </a:rPr>
              <a:t>0.0546</a:t>
            </a:r>
          </a:p>
        </p:txBody>
      </p:sp>
      <p:pic>
        <p:nvPicPr>
          <p:cNvPr id="36" name="Picture 35" descr="A screenshot of a computer&#13;&#10;&#13;&#10;Description automatically generated">
            <a:extLst>
              <a:ext uri="{FF2B5EF4-FFF2-40B4-BE49-F238E27FC236}">
                <a16:creationId xmlns:a16="http://schemas.microsoft.com/office/drawing/2014/main" id="{BE9CF7DE-BABD-6C47-97A2-BA4BD104C1ED}"/>
              </a:ext>
            </a:extLst>
          </p:cNvPr>
          <p:cNvPicPr>
            <a:picLocks noChangeAspect="1"/>
          </p:cNvPicPr>
          <p:nvPr/>
        </p:nvPicPr>
        <p:blipFill rotWithShape="1">
          <a:blip r:embed="rId5">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4432410" y="4950539"/>
            <a:ext cx="1135118" cy="892576"/>
          </a:xfrm>
          <a:prstGeom prst="rect">
            <a:avLst/>
          </a:prstGeom>
        </p:spPr>
      </p:pic>
      <p:sp>
        <p:nvSpPr>
          <p:cNvPr id="37" name="TextBox 36">
            <a:extLst>
              <a:ext uri="{FF2B5EF4-FFF2-40B4-BE49-F238E27FC236}">
                <a16:creationId xmlns:a16="http://schemas.microsoft.com/office/drawing/2014/main" id="{2357FA17-F9A2-9141-B2C2-2534D68691FB}"/>
              </a:ext>
            </a:extLst>
          </p:cNvPr>
          <p:cNvSpPr txBox="1"/>
          <p:nvPr/>
        </p:nvSpPr>
        <p:spPr>
          <a:xfrm>
            <a:off x="4642212" y="5913927"/>
            <a:ext cx="713657" cy="369332"/>
          </a:xfrm>
          <a:prstGeom prst="rect">
            <a:avLst/>
          </a:prstGeom>
          <a:noFill/>
        </p:spPr>
        <p:txBody>
          <a:bodyPr wrap="none" rtlCol="0">
            <a:spAutoFit/>
          </a:bodyPr>
          <a:lstStyle/>
          <a:p>
            <a:r>
              <a:rPr lang="en-US" b="1" dirty="0">
                <a:solidFill>
                  <a:schemeClr val="accent1"/>
                </a:solidFill>
              </a:rPr>
              <a:t>0.041</a:t>
            </a:r>
          </a:p>
        </p:txBody>
      </p:sp>
      <p:sp>
        <p:nvSpPr>
          <p:cNvPr id="38" name="TextBox 37">
            <a:extLst>
              <a:ext uri="{FF2B5EF4-FFF2-40B4-BE49-F238E27FC236}">
                <a16:creationId xmlns:a16="http://schemas.microsoft.com/office/drawing/2014/main" id="{9564161A-72DD-614B-8D8D-5C481A336C53}"/>
              </a:ext>
            </a:extLst>
          </p:cNvPr>
          <p:cNvSpPr txBox="1"/>
          <p:nvPr/>
        </p:nvSpPr>
        <p:spPr>
          <a:xfrm>
            <a:off x="6879837" y="5640824"/>
            <a:ext cx="184731" cy="369332"/>
          </a:xfrm>
          <a:prstGeom prst="rect">
            <a:avLst/>
          </a:prstGeom>
          <a:noFill/>
        </p:spPr>
        <p:txBody>
          <a:bodyPr wrap="none" rtlCol="0">
            <a:spAutoFit/>
          </a:bodyPr>
          <a:lstStyle/>
          <a:p>
            <a:endParaRPr lang="en-US" dirty="0"/>
          </a:p>
        </p:txBody>
      </p:sp>
      <p:pic>
        <p:nvPicPr>
          <p:cNvPr id="39" name="Picture 38" descr="A screenshot of a computer&#13;&#10;&#13;&#10;Description automatically generated">
            <a:extLst>
              <a:ext uri="{FF2B5EF4-FFF2-40B4-BE49-F238E27FC236}">
                <a16:creationId xmlns:a16="http://schemas.microsoft.com/office/drawing/2014/main" id="{659B192B-97CA-4E4A-82FD-1493FB9D37AD}"/>
              </a:ext>
            </a:extLst>
          </p:cNvPr>
          <p:cNvPicPr>
            <a:picLocks noChangeAspect="1"/>
          </p:cNvPicPr>
          <p:nvPr/>
        </p:nvPicPr>
        <p:blipFill rotWithShape="1">
          <a:blip r:embed="rId3">
            <a:extLst>
              <a:ext uri="{BEBA8EAE-BF5A-486C-A8C5-ECC9F3942E4B}">
                <a14:imgProps xmlns:a14="http://schemas.microsoft.com/office/drawing/2010/main">
                  <a14:imgLayer r:embed="rId8">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5944288" y="3529772"/>
            <a:ext cx="1225407" cy="842249"/>
          </a:xfrm>
          <a:prstGeom prst="rect">
            <a:avLst/>
          </a:prstGeom>
        </p:spPr>
      </p:pic>
      <p:sp>
        <p:nvSpPr>
          <p:cNvPr id="49" name="TextBox 48">
            <a:extLst>
              <a:ext uri="{FF2B5EF4-FFF2-40B4-BE49-F238E27FC236}">
                <a16:creationId xmlns:a16="http://schemas.microsoft.com/office/drawing/2014/main" id="{0856CC30-0025-5C44-9AEA-3E6955644092}"/>
              </a:ext>
            </a:extLst>
          </p:cNvPr>
          <p:cNvSpPr txBox="1"/>
          <p:nvPr/>
        </p:nvSpPr>
        <p:spPr>
          <a:xfrm>
            <a:off x="6188390" y="4383937"/>
            <a:ext cx="830677" cy="369332"/>
          </a:xfrm>
          <a:prstGeom prst="rect">
            <a:avLst/>
          </a:prstGeom>
          <a:noFill/>
        </p:spPr>
        <p:txBody>
          <a:bodyPr wrap="none" rtlCol="0">
            <a:spAutoFit/>
          </a:bodyPr>
          <a:lstStyle/>
          <a:p>
            <a:r>
              <a:rPr lang="en-US" b="1" dirty="0">
                <a:solidFill>
                  <a:schemeClr val="accent1"/>
                </a:solidFill>
              </a:rPr>
              <a:t>0.0087</a:t>
            </a:r>
          </a:p>
        </p:txBody>
      </p:sp>
      <p:pic>
        <p:nvPicPr>
          <p:cNvPr id="50" name="Picture 49" descr="A screenshot of a computer&#13;&#10;&#13;&#10;Description automatically generated">
            <a:extLst>
              <a:ext uri="{FF2B5EF4-FFF2-40B4-BE49-F238E27FC236}">
                <a16:creationId xmlns:a16="http://schemas.microsoft.com/office/drawing/2014/main" id="{B013C315-359E-F842-8B3E-A7C6C1BBA3A2}"/>
              </a:ext>
            </a:extLst>
          </p:cNvPr>
          <p:cNvPicPr>
            <a:picLocks noChangeAspect="1"/>
          </p:cNvPicPr>
          <p:nvPr/>
        </p:nvPicPr>
        <p:blipFill rotWithShape="1">
          <a:blip r:embed="rId5">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5997297" y="4876363"/>
            <a:ext cx="1135118" cy="892576"/>
          </a:xfrm>
          <a:prstGeom prst="rect">
            <a:avLst/>
          </a:prstGeom>
        </p:spPr>
      </p:pic>
      <p:sp>
        <p:nvSpPr>
          <p:cNvPr id="51" name="TextBox 50">
            <a:extLst>
              <a:ext uri="{FF2B5EF4-FFF2-40B4-BE49-F238E27FC236}">
                <a16:creationId xmlns:a16="http://schemas.microsoft.com/office/drawing/2014/main" id="{645D499B-1F39-184E-801C-304E363A5868}"/>
              </a:ext>
            </a:extLst>
          </p:cNvPr>
          <p:cNvSpPr txBox="1"/>
          <p:nvPr/>
        </p:nvSpPr>
        <p:spPr>
          <a:xfrm>
            <a:off x="6207099" y="5839751"/>
            <a:ext cx="830677" cy="369332"/>
          </a:xfrm>
          <a:prstGeom prst="rect">
            <a:avLst/>
          </a:prstGeom>
          <a:noFill/>
        </p:spPr>
        <p:txBody>
          <a:bodyPr wrap="none" rtlCol="0">
            <a:spAutoFit/>
          </a:bodyPr>
          <a:lstStyle/>
          <a:p>
            <a:r>
              <a:rPr lang="en-US" b="1" dirty="0">
                <a:solidFill>
                  <a:schemeClr val="accent1"/>
                </a:solidFill>
              </a:rPr>
              <a:t>0.0147</a:t>
            </a:r>
          </a:p>
        </p:txBody>
      </p:sp>
      <p:sp>
        <p:nvSpPr>
          <p:cNvPr id="52" name="TextBox 51">
            <a:extLst>
              <a:ext uri="{FF2B5EF4-FFF2-40B4-BE49-F238E27FC236}">
                <a16:creationId xmlns:a16="http://schemas.microsoft.com/office/drawing/2014/main" id="{DA2BC857-3F47-044F-91C1-4DBB3B91DBEA}"/>
              </a:ext>
            </a:extLst>
          </p:cNvPr>
          <p:cNvSpPr txBox="1"/>
          <p:nvPr/>
        </p:nvSpPr>
        <p:spPr>
          <a:xfrm>
            <a:off x="8444724" y="5640824"/>
            <a:ext cx="184731" cy="369332"/>
          </a:xfrm>
          <a:prstGeom prst="rect">
            <a:avLst/>
          </a:prstGeom>
          <a:noFill/>
        </p:spPr>
        <p:txBody>
          <a:bodyPr wrap="none" rtlCol="0">
            <a:spAutoFit/>
          </a:bodyPr>
          <a:lstStyle/>
          <a:p>
            <a:endParaRPr lang="en-US" dirty="0"/>
          </a:p>
        </p:txBody>
      </p:sp>
      <p:pic>
        <p:nvPicPr>
          <p:cNvPr id="53" name="Picture 52" descr="A screenshot of a computer&#13;&#10;&#13;&#10;Description automatically generated">
            <a:extLst>
              <a:ext uri="{FF2B5EF4-FFF2-40B4-BE49-F238E27FC236}">
                <a16:creationId xmlns:a16="http://schemas.microsoft.com/office/drawing/2014/main" id="{D7552FCB-F841-2D49-B274-4BF1B9DF9833}"/>
              </a:ext>
            </a:extLst>
          </p:cNvPr>
          <p:cNvPicPr>
            <a:picLocks noChangeAspect="1"/>
          </p:cNvPicPr>
          <p:nvPr/>
        </p:nvPicPr>
        <p:blipFill rotWithShape="1">
          <a:blip r:embed="rId3">
            <a:extLst>
              <a:ext uri="{BEBA8EAE-BF5A-486C-A8C5-ECC9F3942E4B}">
                <a14:imgProps xmlns:a14="http://schemas.microsoft.com/office/drawing/2010/main">
                  <a14:imgLayer r:embed="rId9">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7509175" y="3529772"/>
            <a:ext cx="1225407" cy="842249"/>
          </a:xfrm>
          <a:prstGeom prst="rect">
            <a:avLst/>
          </a:prstGeom>
        </p:spPr>
      </p:pic>
      <p:sp>
        <p:nvSpPr>
          <p:cNvPr id="54" name="TextBox 53">
            <a:extLst>
              <a:ext uri="{FF2B5EF4-FFF2-40B4-BE49-F238E27FC236}">
                <a16:creationId xmlns:a16="http://schemas.microsoft.com/office/drawing/2014/main" id="{75FE9629-71FB-C84B-8105-AFC922A5C562}"/>
              </a:ext>
            </a:extLst>
          </p:cNvPr>
          <p:cNvSpPr txBox="1"/>
          <p:nvPr/>
        </p:nvSpPr>
        <p:spPr>
          <a:xfrm>
            <a:off x="7753277" y="4383937"/>
            <a:ext cx="830677" cy="369332"/>
          </a:xfrm>
          <a:prstGeom prst="rect">
            <a:avLst/>
          </a:prstGeom>
          <a:noFill/>
        </p:spPr>
        <p:txBody>
          <a:bodyPr wrap="none" rtlCol="0">
            <a:spAutoFit/>
          </a:bodyPr>
          <a:lstStyle/>
          <a:p>
            <a:r>
              <a:rPr lang="en-US" b="1" dirty="0">
                <a:solidFill>
                  <a:schemeClr val="accent1"/>
                </a:solidFill>
              </a:rPr>
              <a:t>0.0014</a:t>
            </a:r>
          </a:p>
        </p:txBody>
      </p:sp>
      <p:pic>
        <p:nvPicPr>
          <p:cNvPr id="55" name="Picture 54" descr="A screenshot of a computer&#13;&#10;&#13;&#10;Description automatically generated">
            <a:extLst>
              <a:ext uri="{FF2B5EF4-FFF2-40B4-BE49-F238E27FC236}">
                <a16:creationId xmlns:a16="http://schemas.microsoft.com/office/drawing/2014/main" id="{D3D6CD4A-7A43-1541-A338-EC7D520195C8}"/>
              </a:ext>
            </a:extLst>
          </p:cNvPr>
          <p:cNvPicPr>
            <a:picLocks noChangeAspect="1"/>
          </p:cNvPicPr>
          <p:nvPr/>
        </p:nvPicPr>
        <p:blipFill rotWithShape="1">
          <a:blip r:embed="rId5">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7562184" y="4876363"/>
            <a:ext cx="1135118" cy="892576"/>
          </a:xfrm>
          <a:prstGeom prst="rect">
            <a:avLst/>
          </a:prstGeom>
        </p:spPr>
      </p:pic>
      <p:sp>
        <p:nvSpPr>
          <p:cNvPr id="56" name="TextBox 55">
            <a:extLst>
              <a:ext uri="{FF2B5EF4-FFF2-40B4-BE49-F238E27FC236}">
                <a16:creationId xmlns:a16="http://schemas.microsoft.com/office/drawing/2014/main" id="{6C549ABC-BD09-0B47-BFD1-95945971CEA3}"/>
              </a:ext>
            </a:extLst>
          </p:cNvPr>
          <p:cNvSpPr txBox="1"/>
          <p:nvPr/>
        </p:nvSpPr>
        <p:spPr>
          <a:xfrm>
            <a:off x="7771986" y="5839751"/>
            <a:ext cx="830677" cy="369332"/>
          </a:xfrm>
          <a:prstGeom prst="rect">
            <a:avLst/>
          </a:prstGeom>
          <a:noFill/>
        </p:spPr>
        <p:txBody>
          <a:bodyPr wrap="none" rtlCol="0">
            <a:spAutoFit/>
          </a:bodyPr>
          <a:lstStyle/>
          <a:p>
            <a:r>
              <a:rPr lang="en-US" b="1" dirty="0">
                <a:solidFill>
                  <a:schemeClr val="accent1"/>
                </a:solidFill>
              </a:rPr>
              <a:t>0.0053</a:t>
            </a:r>
          </a:p>
        </p:txBody>
      </p:sp>
      <p:sp>
        <p:nvSpPr>
          <p:cNvPr id="57" name="TextBox 56">
            <a:extLst>
              <a:ext uri="{FF2B5EF4-FFF2-40B4-BE49-F238E27FC236}">
                <a16:creationId xmlns:a16="http://schemas.microsoft.com/office/drawing/2014/main" id="{88AA0415-328F-8344-9559-635F26BB9CD5}"/>
              </a:ext>
            </a:extLst>
          </p:cNvPr>
          <p:cNvSpPr txBox="1"/>
          <p:nvPr/>
        </p:nvSpPr>
        <p:spPr>
          <a:xfrm>
            <a:off x="10009611" y="5640824"/>
            <a:ext cx="184731" cy="369332"/>
          </a:xfrm>
          <a:prstGeom prst="rect">
            <a:avLst/>
          </a:prstGeom>
          <a:noFill/>
        </p:spPr>
        <p:txBody>
          <a:bodyPr wrap="none" rtlCol="0">
            <a:spAutoFit/>
          </a:bodyPr>
          <a:lstStyle/>
          <a:p>
            <a:endParaRPr lang="en-US" dirty="0"/>
          </a:p>
        </p:txBody>
      </p:sp>
      <p:pic>
        <p:nvPicPr>
          <p:cNvPr id="58" name="Picture 57" descr="A screenshot of a computer&#13;&#10;&#13;&#10;Description automatically generated">
            <a:extLst>
              <a:ext uri="{FF2B5EF4-FFF2-40B4-BE49-F238E27FC236}">
                <a16:creationId xmlns:a16="http://schemas.microsoft.com/office/drawing/2014/main" id="{D11DC922-1202-F141-A7EA-8BEC7BE321AB}"/>
              </a:ext>
            </a:extLst>
          </p:cNvPr>
          <p:cNvPicPr>
            <a:picLocks noChangeAspect="1"/>
          </p:cNvPicPr>
          <p:nvPr/>
        </p:nvPicPr>
        <p:blipFill rotWithShape="1">
          <a:blip r:embed="rId3">
            <a:extLst>
              <a:ext uri="{BEBA8EAE-BF5A-486C-A8C5-ECC9F3942E4B}">
                <a14:imgProps xmlns:a14="http://schemas.microsoft.com/office/drawing/2010/main">
                  <a14:imgLayer r:embed="rId10">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9074062" y="3529772"/>
            <a:ext cx="1225407" cy="842249"/>
          </a:xfrm>
          <a:prstGeom prst="rect">
            <a:avLst/>
          </a:prstGeom>
        </p:spPr>
      </p:pic>
      <p:sp>
        <p:nvSpPr>
          <p:cNvPr id="59" name="TextBox 58">
            <a:extLst>
              <a:ext uri="{FF2B5EF4-FFF2-40B4-BE49-F238E27FC236}">
                <a16:creationId xmlns:a16="http://schemas.microsoft.com/office/drawing/2014/main" id="{201A74B9-7BAA-FB48-901D-0723385233FD}"/>
              </a:ext>
            </a:extLst>
          </p:cNvPr>
          <p:cNvSpPr txBox="1"/>
          <p:nvPr/>
        </p:nvSpPr>
        <p:spPr>
          <a:xfrm>
            <a:off x="9318164" y="4383937"/>
            <a:ext cx="830677" cy="369332"/>
          </a:xfrm>
          <a:prstGeom prst="rect">
            <a:avLst/>
          </a:prstGeom>
          <a:noFill/>
        </p:spPr>
        <p:txBody>
          <a:bodyPr wrap="none" rtlCol="0">
            <a:spAutoFit/>
          </a:bodyPr>
          <a:lstStyle/>
          <a:p>
            <a:r>
              <a:rPr lang="en-US" b="1" dirty="0">
                <a:solidFill>
                  <a:schemeClr val="accent1"/>
                </a:solidFill>
              </a:rPr>
              <a:t>0.0017</a:t>
            </a:r>
          </a:p>
        </p:txBody>
      </p:sp>
      <p:pic>
        <p:nvPicPr>
          <p:cNvPr id="60" name="Picture 59" descr="A screenshot of a computer&#13;&#10;&#13;&#10;Description automatically generated">
            <a:extLst>
              <a:ext uri="{FF2B5EF4-FFF2-40B4-BE49-F238E27FC236}">
                <a16:creationId xmlns:a16="http://schemas.microsoft.com/office/drawing/2014/main" id="{D8C19D5B-5378-E343-B80A-296243915BFD}"/>
              </a:ext>
            </a:extLst>
          </p:cNvPr>
          <p:cNvPicPr>
            <a:picLocks noChangeAspect="1"/>
          </p:cNvPicPr>
          <p:nvPr/>
        </p:nvPicPr>
        <p:blipFill rotWithShape="1">
          <a:blip r:embed="rId5">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9127071" y="4876363"/>
            <a:ext cx="1135118" cy="892576"/>
          </a:xfrm>
          <a:prstGeom prst="rect">
            <a:avLst/>
          </a:prstGeom>
        </p:spPr>
      </p:pic>
      <p:sp>
        <p:nvSpPr>
          <p:cNvPr id="61" name="TextBox 60">
            <a:extLst>
              <a:ext uri="{FF2B5EF4-FFF2-40B4-BE49-F238E27FC236}">
                <a16:creationId xmlns:a16="http://schemas.microsoft.com/office/drawing/2014/main" id="{3EE0A4A3-67D7-554D-8856-C4C4F7DDD7E9}"/>
              </a:ext>
            </a:extLst>
          </p:cNvPr>
          <p:cNvSpPr txBox="1"/>
          <p:nvPr/>
        </p:nvSpPr>
        <p:spPr>
          <a:xfrm>
            <a:off x="9336873" y="5839751"/>
            <a:ext cx="830677" cy="369332"/>
          </a:xfrm>
          <a:prstGeom prst="rect">
            <a:avLst/>
          </a:prstGeom>
          <a:noFill/>
        </p:spPr>
        <p:txBody>
          <a:bodyPr wrap="none" rtlCol="0">
            <a:spAutoFit/>
          </a:bodyPr>
          <a:lstStyle/>
          <a:p>
            <a:r>
              <a:rPr lang="en-US" b="1" dirty="0">
                <a:solidFill>
                  <a:schemeClr val="accent1"/>
                </a:solidFill>
              </a:rPr>
              <a:t>0.0013</a:t>
            </a:r>
          </a:p>
        </p:txBody>
      </p:sp>
      <p:sp>
        <p:nvSpPr>
          <p:cNvPr id="3" name="TextBox 2">
            <a:extLst>
              <a:ext uri="{FF2B5EF4-FFF2-40B4-BE49-F238E27FC236}">
                <a16:creationId xmlns:a16="http://schemas.microsoft.com/office/drawing/2014/main" id="{B70A4D94-80AA-5144-9FBE-DBCA70A2A108}"/>
              </a:ext>
            </a:extLst>
          </p:cNvPr>
          <p:cNvSpPr txBox="1"/>
          <p:nvPr/>
        </p:nvSpPr>
        <p:spPr>
          <a:xfrm>
            <a:off x="5944288" y="303202"/>
            <a:ext cx="5519011" cy="954107"/>
          </a:xfrm>
          <a:prstGeom prst="rect">
            <a:avLst/>
          </a:prstGeom>
          <a:noFill/>
        </p:spPr>
        <p:txBody>
          <a:bodyPr wrap="none" rtlCol="0">
            <a:spAutoFit/>
          </a:bodyPr>
          <a:lstStyle/>
          <a:p>
            <a:r>
              <a:rPr lang="en-US" sz="2800" dirty="0">
                <a:solidFill>
                  <a:schemeClr val="accent1"/>
                </a:solidFill>
              </a:rPr>
              <a:t>Optimal path is drawn by picking       </a:t>
            </a:r>
          </a:p>
          <a:p>
            <a:r>
              <a:rPr lang="en-US" sz="2800" dirty="0">
                <a:solidFill>
                  <a:schemeClr val="accent1"/>
                </a:solidFill>
              </a:rPr>
              <a:t>largest one each stage (hour)</a:t>
            </a:r>
          </a:p>
        </p:txBody>
      </p:sp>
      <p:cxnSp>
        <p:nvCxnSpPr>
          <p:cNvPr id="44" name="Straight Arrow Connector 43">
            <a:extLst>
              <a:ext uri="{FF2B5EF4-FFF2-40B4-BE49-F238E27FC236}">
                <a16:creationId xmlns:a16="http://schemas.microsoft.com/office/drawing/2014/main" id="{A79B5F11-291A-CF48-B0B5-3ABF10AACD14}"/>
              </a:ext>
            </a:extLst>
          </p:cNvPr>
          <p:cNvCxnSpPr>
            <a:cxnSpLocks/>
          </p:cNvCxnSpPr>
          <p:nvPr/>
        </p:nvCxnSpPr>
        <p:spPr>
          <a:xfrm>
            <a:off x="2270379" y="4003999"/>
            <a:ext cx="481768"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6CD58DD8-8C3C-5747-A45C-2AB25A59F287}"/>
              </a:ext>
            </a:extLst>
          </p:cNvPr>
          <p:cNvCxnSpPr>
            <a:cxnSpLocks/>
          </p:cNvCxnSpPr>
          <p:nvPr/>
        </p:nvCxnSpPr>
        <p:spPr>
          <a:xfrm>
            <a:off x="3996532" y="3988448"/>
            <a:ext cx="481768"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AF0D18DB-A068-284F-A85E-00740F07856F}"/>
              </a:ext>
            </a:extLst>
          </p:cNvPr>
          <p:cNvCxnSpPr>
            <a:cxnSpLocks/>
          </p:cNvCxnSpPr>
          <p:nvPr/>
        </p:nvCxnSpPr>
        <p:spPr>
          <a:xfrm>
            <a:off x="5462520" y="4372021"/>
            <a:ext cx="481768" cy="470577"/>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3" name="Straight Arrow Connector 62">
            <a:extLst>
              <a:ext uri="{FF2B5EF4-FFF2-40B4-BE49-F238E27FC236}">
                <a16:creationId xmlns:a16="http://schemas.microsoft.com/office/drawing/2014/main" id="{0741F674-68A2-5347-8788-4350237F9DE6}"/>
              </a:ext>
            </a:extLst>
          </p:cNvPr>
          <p:cNvCxnSpPr>
            <a:cxnSpLocks/>
          </p:cNvCxnSpPr>
          <p:nvPr/>
        </p:nvCxnSpPr>
        <p:spPr>
          <a:xfrm>
            <a:off x="7064568" y="5310599"/>
            <a:ext cx="481768"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a:extLst>
              <a:ext uri="{FF2B5EF4-FFF2-40B4-BE49-F238E27FC236}">
                <a16:creationId xmlns:a16="http://schemas.microsoft.com/office/drawing/2014/main" id="{8FB02892-A879-ED4A-B0E1-8EC95D7B9E52}"/>
              </a:ext>
            </a:extLst>
          </p:cNvPr>
          <p:cNvCxnSpPr>
            <a:cxnSpLocks/>
          </p:cNvCxnSpPr>
          <p:nvPr/>
        </p:nvCxnSpPr>
        <p:spPr>
          <a:xfrm flipV="1">
            <a:off x="8736582" y="4471057"/>
            <a:ext cx="394967" cy="455424"/>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833471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wipe(left)">
                                      <p:cBhvr>
                                        <p:cTn id="7" dur="500"/>
                                        <p:tgtEl>
                                          <p:spTgt spid="44"/>
                                        </p:tgtEl>
                                      </p:cBhvr>
                                    </p:animEffect>
                                  </p:childTnLst>
                                </p:cTn>
                              </p:par>
                              <p:par>
                                <p:cTn id="8" presetID="22" presetClass="entr" presetSubtype="8" fill="hold" nodeType="withEffect">
                                  <p:stCondLst>
                                    <p:cond delay="0"/>
                                  </p:stCondLst>
                                  <p:childTnLst>
                                    <p:set>
                                      <p:cBhvr>
                                        <p:cTn id="9" dur="1" fill="hold">
                                          <p:stCondLst>
                                            <p:cond delay="0"/>
                                          </p:stCondLst>
                                        </p:cTn>
                                        <p:tgtEl>
                                          <p:spTgt spid="45"/>
                                        </p:tgtEl>
                                        <p:attrNameLst>
                                          <p:attrName>style.visibility</p:attrName>
                                        </p:attrNameLst>
                                      </p:cBhvr>
                                      <p:to>
                                        <p:strVal val="visible"/>
                                      </p:to>
                                    </p:set>
                                    <p:animEffect transition="in" filter="wipe(left)">
                                      <p:cBhvr>
                                        <p:cTn id="10" dur="500"/>
                                        <p:tgtEl>
                                          <p:spTgt spid="45"/>
                                        </p:tgtEl>
                                      </p:cBhvr>
                                    </p:animEffect>
                                  </p:childTnLst>
                                </p:cTn>
                              </p:par>
                              <p:par>
                                <p:cTn id="11" presetID="22" presetClass="entr" presetSubtype="8" fill="hold" nodeType="withEffect">
                                  <p:stCondLst>
                                    <p:cond delay="0"/>
                                  </p:stCondLst>
                                  <p:childTnLst>
                                    <p:set>
                                      <p:cBhvr>
                                        <p:cTn id="12" dur="1" fill="hold">
                                          <p:stCondLst>
                                            <p:cond delay="0"/>
                                          </p:stCondLst>
                                        </p:cTn>
                                        <p:tgtEl>
                                          <p:spTgt spid="46"/>
                                        </p:tgtEl>
                                        <p:attrNameLst>
                                          <p:attrName>style.visibility</p:attrName>
                                        </p:attrNameLst>
                                      </p:cBhvr>
                                      <p:to>
                                        <p:strVal val="visible"/>
                                      </p:to>
                                    </p:set>
                                    <p:animEffect transition="in" filter="wipe(left)">
                                      <p:cBhvr>
                                        <p:cTn id="13" dur="500"/>
                                        <p:tgtEl>
                                          <p:spTgt spid="46"/>
                                        </p:tgtEl>
                                      </p:cBhvr>
                                    </p:animEffect>
                                  </p:childTnLst>
                                </p:cTn>
                              </p:par>
                              <p:par>
                                <p:cTn id="14" presetID="22" presetClass="entr" presetSubtype="8" fill="hold" nodeType="withEffect">
                                  <p:stCondLst>
                                    <p:cond delay="0"/>
                                  </p:stCondLst>
                                  <p:childTnLst>
                                    <p:set>
                                      <p:cBhvr>
                                        <p:cTn id="15" dur="1" fill="hold">
                                          <p:stCondLst>
                                            <p:cond delay="0"/>
                                          </p:stCondLst>
                                        </p:cTn>
                                        <p:tgtEl>
                                          <p:spTgt spid="63"/>
                                        </p:tgtEl>
                                        <p:attrNameLst>
                                          <p:attrName>style.visibility</p:attrName>
                                        </p:attrNameLst>
                                      </p:cBhvr>
                                      <p:to>
                                        <p:strVal val="visible"/>
                                      </p:to>
                                    </p:set>
                                    <p:animEffect transition="in" filter="wipe(left)">
                                      <p:cBhvr>
                                        <p:cTn id="16" dur="500"/>
                                        <p:tgtEl>
                                          <p:spTgt spid="63"/>
                                        </p:tgtEl>
                                      </p:cBhvr>
                                    </p:animEffect>
                                  </p:childTnLst>
                                </p:cTn>
                              </p:par>
                              <p:par>
                                <p:cTn id="17" presetID="22" presetClass="entr" presetSubtype="8" fill="hold" nodeType="withEffect">
                                  <p:stCondLst>
                                    <p:cond delay="0"/>
                                  </p:stCondLst>
                                  <p:childTnLst>
                                    <p:set>
                                      <p:cBhvr>
                                        <p:cTn id="18" dur="1" fill="hold">
                                          <p:stCondLst>
                                            <p:cond delay="0"/>
                                          </p:stCondLst>
                                        </p:cTn>
                                        <p:tgtEl>
                                          <p:spTgt spid="64"/>
                                        </p:tgtEl>
                                        <p:attrNameLst>
                                          <p:attrName>style.visibility</p:attrName>
                                        </p:attrNameLst>
                                      </p:cBhvr>
                                      <p:to>
                                        <p:strVal val="visible"/>
                                      </p:to>
                                    </p:set>
                                    <p:animEffect transition="in" filter="wipe(left)">
                                      <p:cBhvr>
                                        <p:cTn id="19" dur="50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D3402-0450-8B41-9666-9F40FEF79ECD}"/>
              </a:ext>
            </a:extLst>
          </p:cNvPr>
          <p:cNvSpPr>
            <a:spLocks noGrp="1"/>
          </p:cNvSpPr>
          <p:nvPr>
            <p:ph type="title"/>
          </p:nvPr>
        </p:nvSpPr>
        <p:spPr>
          <a:xfrm>
            <a:off x="838200" y="117475"/>
            <a:ext cx="10515600" cy="1325563"/>
          </a:xfrm>
        </p:spPr>
        <p:txBody>
          <a:bodyPr/>
          <a:lstStyle/>
          <a:p>
            <a:r>
              <a:rPr lang="en-US" dirty="0"/>
              <a:t>Viterbi Algorithm</a:t>
            </a:r>
          </a:p>
        </p:txBody>
      </p:sp>
      <p:sp>
        <p:nvSpPr>
          <p:cNvPr id="4" name="TextBox 3">
            <a:extLst>
              <a:ext uri="{FF2B5EF4-FFF2-40B4-BE49-F238E27FC236}">
                <a16:creationId xmlns:a16="http://schemas.microsoft.com/office/drawing/2014/main" id="{CF43A271-DE41-7949-97F4-375768C2778C}"/>
              </a:ext>
            </a:extLst>
          </p:cNvPr>
          <p:cNvSpPr txBox="1"/>
          <p:nvPr/>
        </p:nvSpPr>
        <p:spPr>
          <a:xfrm>
            <a:off x="1223220" y="1500884"/>
            <a:ext cx="907621" cy="523220"/>
          </a:xfrm>
          <a:prstGeom prst="rect">
            <a:avLst/>
          </a:prstGeom>
          <a:noFill/>
        </p:spPr>
        <p:txBody>
          <a:bodyPr wrap="none" rtlCol="0">
            <a:spAutoFit/>
          </a:bodyPr>
          <a:lstStyle/>
          <a:p>
            <a:r>
              <a:rPr lang="en-US" sz="2800" dirty="0"/>
              <a:t>9 am</a:t>
            </a:r>
          </a:p>
        </p:txBody>
      </p:sp>
      <p:sp>
        <p:nvSpPr>
          <p:cNvPr id="5" name="TextBox 4">
            <a:extLst>
              <a:ext uri="{FF2B5EF4-FFF2-40B4-BE49-F238E27FC236}">
                <a16:creationId xmlns:a16="http://schemas.microsoft.com/office/drawing/2014/main" id="{05DB946E-558E-FA41-B7A5-81ECCA84A0C3}"/>
              </a:ext>
            </a:extLst>
          </p:cNvPr>
          <p:cNvSpPr txBox="1"/>
          <p:nvPr/>
        </p:nvSpPr>
        <p:spPr>
          <a:xfrm>
            <a:off x="2906169" y="1469972"/>
            <a:ext cx="1090363" cy="523220"/>
          </a:xfrm>
          <a:prstGeom prst="rect">
            <a:avLst/>
          </a:prstGeom>
          <a:noFill/>
        </p:spPr>
        <p:txBody>
          <a:bodyPr wrap="none" rtlCol="0">
            <a:spAutoFit/>
          </a:bodyPr>
          <a:lstStyle/>
          <a:p>
            <a:r>
              <a:rPr lang="en-US" sz="2800" dirty="0"/>
              <a:t>10 am</a:t>
            </a:r>
          </a:p>
        </p:txBody>
      </p:sp>
      <p:pic>
        <p:nvPicPr>
          <p:cNvPr id="6" name="Picture 5" descr="A screenshot of a computer screen&#13;&#10;&#13;&#10;Description automatically generated">
            <a:extLst>
              <a:ext uri="{FF2B5EF4-FFF2-40B4-BE49-F238E27FC236}">
                <a16:creationId xmlns:a16="http://schemas.microsoft.com/office/drawing/2014/main" id="{78E61AF4-A498-F549-A60B-ED0091C73EEC}"/>
              </a:ext>
            </a:extLst>
          </p:cNvPr>
          <p:cNvPicPr>
            <a:picLocks noChangeAspect="1"/>
          </p:cNvPicPr>
          <p:nvPr/>
        </p:nvPicPr>
        <p:blipFill rotWithShape="1">
          <a:blip r:embed="rId2"/>
          <a:srcRect l="20087" t="13680" r="39969" b="48027"/>
          <a:stretch/>
        </p:blipFill>
        <p:spPr>
          <a:xfrm>
            <a:off x="1283151" y="2186287"/>
            <a:ext cx="790540" cy="584704"/>
          </a:xfrm>
          <a:prstGeom prst="rect">
            <a:avLst/>
          </a:prstGeom>
        </p:spPr>
      </p:pic>
      <p:pic>
        <p:nvPicPr>
          <p:cNvPr id="8" name="Picture 7" descr="A screenshot of a computer screen&#13;&#10;&#13;&#10;Description automatically generated">
            <a:extLst>
              <a:ext uri="{FF2B5EF4-FFF2-40B4-BE49-F238E27FC236}">
                <a16:creationId xmlns:a16="http://schemas.microsoft.com/office/drawing/2014/main" id="{4F03259E-161E-AE46-A348-290C7E43DCA7}"/>
              </a:ext>
            </a:extLst>
          </p:cNvPr>
          <p:cNvPicPr>
            <a:picLocks noChangeAspect="1"/>
          </p:cNvPicPr>
          <p:nvPr/>
        </p:nvPicPr>
        <p:blipFill rotWithShape="1">
          <a:blip r:embed="rId2"/>
          <a:srcRect l="39422" t="54617" r="36634" b="21904"/>
          <a:stretch/>
        </p:blipFill>
        <p:spPr>
          <a:xfrm>
            <a:off x="4585062" y="2110087"/>
            <a:ext cx="790540" cy="648891"/>
          </a:xfrm>
          <a:prstGeom prst="rect">
            <a:avLst/>
          </a:prstGeom>
        </p:spPr>
      </p:pic>
      <p:pic>
        <p:nvPicPr>
          <p:cNvPr id="10" name="Picture 9" descr="A screenshot of a computer screen&#13;&#10;&#13;&#10;Description automatically generated">
            <a:extLst>
              <a:ext uri="{FF2B5EF4-FFF2-40B4-BE49-F238E27FC236}">
                <a16:creationId xmlns:a16="http://schemas.microsoft.com/office/drawing/2014/main" id="{37353EBA-217C-5F42-8C4D-040C7965C451}"/>
              </a:ext>
            </a:extLst>
          </p:cNvPr>
          <p:cNvPicPr>
            <a:picLocks noChangeAspect="1"/>
          </p:cNvPicPr>
          <p:nvPr/>
        </p:nvPicPr>
        <p:blipFill rotWithShape="1">
          <a:blip r:embed="rId2"/>
          <a:srcRect l="20087" t="13680" r="39969" b="48027"/>
          <a:stretch/>
        </p:blipFill>
        <p:spPr>
          <a:xfrm>
            <a:off x="3005993" y="2186287"/>
            <a:ext cx="790540" cy="584704"/>
          </a:xfrm>
          <a:prstGeom prst="rect">
            <a:avLst/>
          </a:prstGeom>
        </p:spPr>
      </p:pic>
      <p:sp>
        <p:nvSpPr>
          <p:cNvPr id="11" name="TextBox 10">
            <a:extLst>
              <a:ext uri="{FF2B5EF4-FFF2-40B4-BE49-F238E27FC236}">
                <a16:creationId xmlns:a16="http://schemas.microsoft.com/office/drawing/2014/main" id="{001BE896-955E-6249-9179-6A9DF55AEBE8}"/>
              </a:ext>
            </a:extLst>
          </p:cNvPr>
          <p:cNvSpPr txBox="1"/>
          <p:nvPr/>
        </p:nvSpPr>
        <p:spPr>
          <a:xfrm>
            <a:off x="4566012" y="1469972"/>
            <a:ext cx="1090363" cy="523220"/>
          </a:xfrm>
          <a:prstGeom prst="rect">
            <a:avLst/>
          </a:prstGeom>
          <a:noFill/>
        </p:spPr>
        <p:txBody>
          <a:bodyPr wrap="none" rtlCol="0">
            <a:spAutoFit/>
          </a:bodyPr>
          <a:lstStyle/>
          <a:p>
            <a:r>
              <a:rPr lang="en-US" sz="2800" dirty="0"/>
              <a:t>11 am</a:t>
            </a:r>
          </a:p>
        </p:txBody>
      </p:sp>
      <p:pic>
        <p:nvPicPr>
          <p:cNvPr id="12" name="Picture 11" descr="A screenshot of a computer screen&#13;&#10;&#13;&#10;Description automatically generated">
            <a:extLst>
              <a:ext uri="{FF2B5EF4-FFF2-40B4-BE49-F238E27FC236}">
                <a16:creationId xmlns:a16="http://schemas.microsoft.com/office/drawing/2014/main" id="{5401EEDE-D0B0-EA46-802F-EECFE63D5D9F}"/>
              </a:ext>
            </a:extLst>
          </p:cNvPr>
          <p:cNvPicPr>
            <a:picLocks noChangeAspect="1"/>
          </p:cNvPicPr>
          <p:nvPr/>
        </p:nvPicPr>
        <p:blipFill rotWithShape="1">
          <a:blip r:embed="rId2"/>
          <a:srcRect l="20087" t="13680" r="39969" b="48027"/>
          <a:stretch/>
        </p:blipFill>
        <p:spPr>
          <a:xfrm>
            <a:off x="9322269" y="2186287"/>
            <a:ext cx="790540" cy="584704"/>
          </a:xfrm>
          <a:prstGeom prst="rect">
            <a:avLst/>
          </a:prstGeom>
        </p:spPr>
      </p:pic>
      <p:sp>
        <p:nvSpPr>
          <p:cNvPr id="13" name="TextBox 12">
            <a:extLst>
              <a:ext uri="{FF2B5EF4-FFF2-40B4-BE49-F238E27FC236}">
                <a16:creationId xmlns:a16="http://schemas.microsoft.com/office/drawing/2014/main" id="{6A521918-C507-6443-89B6-29D5624B4DB4}"/>
              </a:ext>
            </a:extLst>
          </p:cNvPr>
          <p:cNvSpPr txBox="1"/>
          <p:nvPr/>
        </p:nvSpPr>
        <p:spPr>
          <a:xfrm>
            <a:off x="6064501" y="1469972"/>
            <a:ext cx="1107996" cy="523220"/>
          </a:xfrm>
          <a:prstGeom prst="rect">
            <a:avLst/>
          </a:prstGeom>
          <a:noFill/>
        </p:spPr>
        <p:txBody>
          <a:bodyPr wrap="none" rtlCol="0">
            <a:spAutoFit/>
          </a:bodyPr>
          <a:lstStyle/>
          <a:p>
            <a:r>
              <a:rPr lang="en-US" sz="2800" dirty="0"/>
              <a:t>12 pm</a:t>
            </a:r>
          </a:p>
        </p:txBody>
      </p:sp>
      <p:pic>
        <p:nvPicPr>
          <p:cNvPr id="14" name="Picture 13" descr="A screenshot of a computer screen&#13;&#10;&#13;&#10;Description automatically generated">
            <a:extLst>
              <a:ext uri="{FF2B5EF4-FFF2-40B4-BE49-F238E27FC236}">
                <a16:creationId xmlns:a16="http://schemas.microsoft.com/office/drawing/2014/main" id="{4C002EB7-56FE-234E-BC14-2904A88C1565}"/>
              </a:ext>
            </a:extLst>
          </p:cNvPr>
          <p:cNvPicPr>
            <a:picLocks noChangeAspect="1"/>
          </p:cNvPicPr>
          <p:nvPr/>
        </p:nvPicPr>
        <p:blipFill rotWithShape="1">
          <a:blip r:embed="rId2"/>
          <a:srcRect l="39422" t="54617" r="36634" b="21904"/>
          <a:stretch/>
        </p:blipFill>
        <p:spPr>
          <a:xfrm>
            <a:off x="6164131" y="2110087"/>
            <a:ext cx="790540" cy="648891"/>
          </a:xfrm>
          <a:prstGeom prst="rect">
            <a:avLst/>
          </a:prstGeom>
        </p:spPr>
      </p:pic>
      <p:pic>
        <p:nvPicPr>
          <p:cNvPr id="15" name="Picture 14" descr="A screenshot of a computer screen&#13;&#10;&#13;&#10;Description automatically generated">
            <a:extLst>
              <a:ext uri="{FF2B5EF4-FFF2-40B4-BE49-F238E27FC236}">
                <a16:creationId xmlns:a16="http://schemas.microsoft.com/office/drawing/2014/main" id="{13D3B180-5CDC-DB4A-96E2-5484D556EF60}"/>
              </a:ext>
            </a:extLst>
          </p:cNvPr>
          <p:cNvPicPr>
            <a:picLocks noChangeAspect="1"/>
          </p:cNvPicPr>
          <p:nvPr/>
        </p:nvPicPr>
        <p:blipFill rotWithShape="1">
          <a:blip r:embed="rId2"/>
          <a:srcRect l="39422" t="54617" r="36634" b="21904"/>
          <a:stretch/>
        </p:blipFill>
        <p:spPr>
          <a:xfrm>
            <a:off x="7743200" y="2110087"/>
            <a:ext cx="790540" cy="648891"/>
          </a:xfrm>
          <a:prstGeom prst="rect">
            <a:avLst/>
          </a:prstGeom>
        </p:spPr>
      </p:pic>
      <p:sp>
        <p:nvSpPr>
          <p:cNvPr id="16" name="TextBox 15">
            <a:extLst>
              <a:ext uri="{FF2B5EF4-FFF2-40B4-BE49-F238E27FC236}">
                <a16:creationId xmlns:a16="http://schemas.microsoft.com/office/drawing/2014/main" id="{B10FD2A6-B5D4-7243-977C-1DD4DFF095A9}"/>
              </a:ext>
            </a:extLst>
          </p:cNvPr>
          <p:cNvSpPr txBox="1"/>
          <p:nvPr/>
        </p:nvSpPr>
        <p:spPr>
          <a:xfrm>
            <a:off x="7580623" y="1469972"/>
            <a:ext cx="925253" cy="523220"/>
          </a:xfrm>
          <a:prstGeom prst="rect">
            <a:avLst/>
          </a:prstGeom>
          <a:noFill/>
        </p:spPr>
        <p:txBody>
          <a:bodyPr wrap="none" rtlCol="0">
            <a:spAutoFit/>
          </a:bodyPr>
          <a:lstStyle/>
          <a:p>
            <a:r>
              <a:rPr lang="en-US" sz="2800" dirty="0"/>
              <a:t>1 pm</a:t>
            </a:r>
          </a:p>
        </p:txBody>
      </p:sp>
      <p:sp>
        <p:nvSpPr>
          <p:cNvPr id="17" name="TextBox 16">
            <a:extLst>
              <a:ext uri="{FF2B5EF4-FFF2-40B4-BE49-F238E27FC236}">
                <a16:creationId xmlns:a16="http://schemas.microsoft.com/office/drawing/2014/main" id="{F09ADD1E-C9A8-D343-BE91-76E210C61FE4}"/>
              </a:ext>
            </a:extLst>
          </p:cNvPr>
          <p:cNvSpPr txBox="1"/>
          <p:nvPr/>
        </p:nvSpPr>
        <p:spPr>
          <a:xfrm>
            <a:off x="9187556" y="1469972"/>
            <a:ext cx="925253" cy="523220"/>
          </a:xfrm>
          <a:prstGeom prst="rect">
            <a:avLst/>
          </a:prstGeom>
          <a:noFill/>
        </p:spPr>
        <p:txBody>
          <a:bodyPr wrap="none" rtlCol="0">
            <a:spAutoFit/>
          </a:bodyPr>
          <a:lstStyle/>
          <a:p>
            <a:r>
              <a:rPr lang="en-US" sz="2800" dirty="0"/>
              <a:t>2 pm</a:t>
            </a:r>
          </a:p>
        </p:txBody>
      </p:sp>
      <p:pic>
        <p:nvPicPr>
          <p:cNvPr id="24" name="Picture 23" descr="A screenshot of a computer&#13;&#10;&#13;&#10;Description automatically generated">
            <a:extLst>
              <a:ext uri="{FF2B5EF4-FFF2-40B4-BE49-F238E27FC236}">
                <a16:creationId xmlns:a16="http://schemas.microsoft.com/office/drawing/2014/main" id="{AA06630B-1DEF-E64D-AA4B-EB57EB47658B}"/>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1044972" y="3603949"/>
            <a:ext cx="1225407" cy="842249"/>
          </a:xfrm>
          <a:prstGeom prst="rect">
            <a:avLst/>
          </a:prstGeom>
        </p:spPr>
      </p:pic>
      <p:pic>
        <p:nvPicPr>
          <p:cNvPr id="27" name="Picture 26" descr="A screenshot of a computer&#13;&#10;&#13;&#10;Description automatically generated">
            <a:extLst>
              <a:ext uri="{FF2B5EF4-FFF2-40B4-BE49-F238E27FC236}">
                <a16:creationId xmlns:a16="http://schemas.microsoft.com/office/drawing/2014/main" id="{28189229-72C8-DE4F-BC5C-1EBA906B73EF}"/>
              </a:ext>
            </a:extLst>
          </p:cNvPr>
          <p:cNvPicPr>
            <a:picLocks noChangeAspect="1"/>
          </p:cNvPicPr>
          <p:nvPr/>
        </p:nvPicPr>
        <p:blipFill rotWithShape="1">
          <a:blip r:embed="rId3">
            <a:extLst>
              <a:ext uri="{BEBA8EAE-BF5A-486C-A8C5-ECC9F3942E4B}">
                <a14:imgProps xmlns:a14="http://schemas.microsoft.com/office/drawing/2010/main">
                  <a14:imgLayer r:embed="rId5">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2838646" y="3603949"/>
            <a:ext cx="1225407" cy="842249"/>
          </a:xfrm>
          <a:prstGeom prst="rect">
            <a:avLst/>
          </a:prstGeom>
        </p:spPr>
      </p:pic>
      <p:sp>
        <p:nvSpPr>
          <p:cNvPr id="9" name="TextBox 8">
            <a:extLst>
              <a:ext uri="{FF2B5EF4-FFF2-40B4-BE49-F238E27FC236}">
                <a16:creationId xmlns:a16="http://schemas.microsoft.com/office/drawing/2014/main" id="{EE11D9E3-9A58-F442-B815-92796C491F26}"/>
              </a:ext>
            </a:extLst>
          </p:cNvPr>
          <p:cNvSpPr txBox="1"/>
          <p:nvPr/>
        </p:nvSpPr>
        <p:spPr>
          <a:xfrm>
            <a:off x="5314950" y="5715000"/>
            <a:ext cx="184731" cy="369332"/>
          </a:xfrm>
          <a:prstGeom prst="rect">
            <a:avLst/>
          </a:prstGeom>
          <a:noFill/>
        </p:spPr>
        <p:txBody>
          <a:bodyPr wrap="none" rtlCol="0">
            <a:spAutoFit/>
          </a:bodyPr>
          <a:lstStyle/>
          <a:p>
            <a:endParaRPr lang="en-US" dirty="0"/>
          </a:p>
        </p:txBody>
      </p:sp>
      <p:pic>
        <p:nvPicPr>
          <p:cNvPr id="30" name="Picture 29" descr="A screenshot of a computer&#13;&#10;&#13;&#10;Description automatically generated">
            <a:extLst>
              <a:ext uri="{FF2B5EF4-FFF2-40B4-BE49-F238E27FC236}">
                <a16:creationId xmlns:a16="http://schemas.microsoft.com/office/drawing/2014/main" id="{152AFD32-D788-3A4A-B320-5C7C6648B492}"/>
              </a:ext>
            </a:extLst>
          </p:cNvPr>
          <p:cNvPicPr>
            <a:picLocks noChangeAspect="1"/>
          </p:cNvPicPr>
          <p:nvPr/>
        </p:nvPicPr>
        <p:blipFill rotWithShape="1">
          <a:blip r:embed="rId3">
            <a:extLst>
              <a:ext uri="{BEBA8EAE-BF5A-486C-A8C5-ECC9F3942E4B}">
                <a14:imgProps xmlns:a14="http://schemas.microsoft.com/office/drawing/2010/main">
                  <a14:imgLayer r:embed="rId6">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4379401" y="3603948"/>
            <a:ext cx="1225407" cy="842249"/>
          </a:xfrm>
          <a:prstGeom prst="rect">
            <a:avLst/>
          </a:prstGeom>
        </p:spPr>
      </p:pic>
      <p:sp>
        <p:nvSpPr>
          <p:cNvPr id="38" name="TextBox 37">
            <a:extLst>
              <a:ext uri="{FF2B5EF4-FFF2-40B4-BE49-F238E27FC236}">
                <a16:creationId xmlns:a16="http://schemas.microsoft.com/office/drawing/2014/main" id="{9564161A-72DD-614B-8D8D-5C481A336C53}"/>
              </a:ext>
            </a:extLst>
          </p:cNvPr>
          <p:cNvSpPr txBox="1"/>
          <p:nvPr/>
        </p:nvSpPr>
        <p:spPr>
          <a:xfrm>
            <a:off x="6879837" y="5640824"/>
            <a:ext cx="184731" cy="369332"/>
          </a:xfrm>
          <a:prstGeom prst="rect">
            <a:avLst/>
          </a:prstGeom>
          <a:noFill/>
        </p:spPr>
        <p:txBody>
          <a:bodyPr wrap="none" rtlCol="0">
            <a:spAutoFit/>
          </a:bodyPr>
          <a:lstStyle/>
          <a:p>
            <a:endParaRPr lang="en-US" dirty="0"/>
          </a:p>
        </p:txBody>
      </p:sp>
      <p:pic>
        <p:nvPicPr>
          <p:cNvPr id="50" name="Picture 49" descr="A screenshot of a computer&#13;&#10;&#13;&#10;Description automatically generated">
            <a:extLst>
              <a:ext uri="{FF2B5EF4-FFF2-40B4-BE49-F238E27FC236}">
                <a16:creationId xmlns:a16="http://schemas.microsoft.com/office/drawing/2014/main" id="{B013C315-359E-F842-8B3E-A7C6C1BBA3A2}"/>
              </a:ext>
            </a:extLst>
          </p:cNvPr>
          <p:cNvPicPr>
            <a:picLocks noChangeAspect="1"/>
          </p:cNvPicPr>
          <p:nvPr/>
        </p:nvPicPr>
        <p:blipFill rotWithShape="1">
          <a:blip r:embed="rId7">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5997297" y="3600013"/>
            <a:ext cx="1135118" cy="892576"/>
          </a:xfrm>
          <a:prstGeom prst="rect">
            <a:avLst/>
          </a:prstGeom>
        </p:spPr>
      </p:pic>
      <p:sp>
        <p:nvSpPr>
          <p:cNvPr id="52" name="TextBox 51">
            <a:extLst>
              <a:ext uri="{FF2B5EF4-FFF2-40B4-BE49-F238E27FC236}">
                <a16:creationId xmlns:a16="http://schemas.microsoft.com/office/drawing/2014/main" id="{DA2BC857-3F47-044F-91C1-4DBB3B91DBEA}"/>
              </a:ext>
            </a:extLst>
          </p:cNvPr>
          <p:cNvSpPr txBox="1"/>
          <p:nvPr/>
        </p:nvSpPr>
        <p:spPr>
          <a:xfrm>
            <a:off x="8444724" y="5640824"/>
            <a:ext cx="184731" cy="369332"/>
          </a:xfrm>
          <a:prstGeom prst="rect">
            <a:avLst/>
          </a:prstGeom>
          <a:noFill/>
        </p:spPr>
        <p:txBody>
          <a:bodyPr wrap="none" rtlCol="0">
            <a:spAutoFit/>
          </a:bodyPr>
          <a:lstStyle/>
          <a:p>
            <a:endParaRPr lang="en-US" dirty="0"/>
          </a:p>
        </p:txBody>
      </p:sp>
      <p:pic>
        <p:nvPicPr>
          <p:cNvPr id="55" name="Picture 54" descr="A screenshot of a computer&#13;&#10;&#13;&#10;Description automatically generated">
            <a:extLst>
              <a:ext uri="{FF2B5EF4-FFF2-40B4-BE49-F238E27FC236}">
                <a16:creationId xmlns:a16="http://schemas.microsoft.com/office/drawing/2014/main" id="{D3D6CD4A-7A43-1541-A338-EC7D520195C8}"/>
              </a:ext>
            </a:extLst>
          </p:cNvPr>
          <p:cNvPicPr>
            <a:picLocks noChangeAspect="1"/>
          </p:cNvPicPr>
          <p:nvPr/>
        </p:nvPicPr>
        <p:blipFill rotWithShape="1">
          <a:blip r:embed="rId7">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7562184" y="3600013"/>
            <a:ext cx="1135118" cy="892576"/>
          </a:xfrm>
          <a:prstGeom prst="rect">
            <a:avLst/>
          </a:prstGeom>
        </p:spPr>
      </p:pic>
      <p:sp>
        <p:nvSpPr>
          <p:cNvPr id="57" name="TextBox 56">
            <a:extLst>
              <a:ext uri="{FF2B5EF4-FFF2-40B4-BE49-F238E27FC236}">
                <a16:creationId xmlns:a16="http://schemas.microsoft.com/office/drawing/2014/main" id="{88AA0415-328F-8344-9559-635F26BB9CD5}"/>
              </a:ext>
            </a:extLst>
          </p:cNvPr>
          <p:cNvSpPr txBox="1"/>
          <p:nvPr/>
        </p:nvSpPr>
        <p:spPr>
          <a:xfrm>
            <a:off x="10009611" y="5640824"/>
            <a:ext cx="184731" cy="369332"/>
          </a:xfrm>
          <a:prstGeom prst="rect">
            <a:avLst/>
          </a:prstGeom>
          <a:noFill/>
        </p:spPr>
        <p:txBody>
          <a:bodyPr wrap="none" rtlCol="0">
            <a:spAutoFit/>
          </a:bodyPr>
          <a:lstStyle/>
          <a:p>
            <a:endParaRPr lang="en-US" dirty="0"/>
          </a:p>
        </p:txBody>
      </p:sp>
      <p:pic>
        <p:nvPicPr>
          <p:cNvPr id="58" name="Picture 57" descr="A screenshot of a computer&#13;&#10;&#13;&#10;Description automatically generated">
            <a:extLst>
              <a:ext uri="{FF2B5EF4-FFF2-40B4-BE49-F238E27FC236}">
                <a16:creationId xmlns:a16="http://schemas.microsoft.com/office/drawing/2014/main" id="{D11DC922-1202-F141-A7EA-8BEC7BE321AB}"/>
              </a:ext>
            </a:extLst>
          </p:cNvPr>
          <p:cNvPicPr>
            <a:picLocks noChangeAspect="1"/>
          </p:cNvPicPr>
          <p:nvPr/>
        </p:nvPicPr>
        <p:blipFill rotWithShape="1">
          <a:blip r:embed="rId3">
            <a:extLst>
              <a:ext uri="{BEBA8EAE-BF5A-486C-A8C5-ECC9F3942E4B}">
                <a14:imgProps xmlns:a14="http://schemas.microsoft.com/office/drawing/2010/main">
                  <a14:imgLayer r:embed="rId8">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9074062" y="3529772"/>
            <a:ext cx="1225407" cy="842249"/>
          </a:xfrm>
          <a:prstGeom prst="rect">
            <a:avLst/>
          </a:prstGeom>
        </p:spPr>
      </p:pic>
      <p:sp>
        <p:nvSpPr>
          <p:cNvPr id="7" name="TextBox 6">
            <a:extLst>
              <a:ext uri="{FF2B5EF4-FFF2-40B4-BE49-F238E27FC236}">
                <a16:creationId xmlns:a16="http://schemas.microsoft.com/office/drawing/2014/main" id="{C35D7F44-2C3B-2540-946B-3484C11D7B7C}"/>
              </a:ext>
            </a:extLst>
          </p:cNvPr>
          <p:cNvSpPr txBox="1"/>
          <p:nvPr/>
        </p:nvSpPr>
        <p:spPr>
          <a:xfrm>
            <a:off x="1026160" y="5175254"/>
            <a:ext cx="9942274" cy="523220"/>
          </a:xfrm>
          <a:prstGeom prst="rect">
            <a:avLst/>
          </a:prstGeom>
          <a:noFill/>
        </p:spPr>
        <p:txBody>
          <a:bodyPr wrap="none" rtlCol="0">
            <a:spAutoFit/>
          </a:bodyPr>
          <a:lstStyle/>
          <a:p>
            <a:r>
              <a:rPr lang="en-US" sz="2800" dirty="0">
                <a:solidFill>
                  <a:schemeClr val="accent1"/>
                </a:solidFill>
              </a:rPr>
              <a:t>So given observations above, this is the most likely state trajectory!</a:t>
            </a:r>
          </a:p>
        </p:txBody>
      </p:sp>
    </p:spTree>
    <p:extLst>
      <p:ext uri="{BB962C8B-B14F-4D97-AF65-F5344CB8AC3E}">
        <p14:creationId xmlns:p14="http://schemas.microsoft.com/office/powerpoint/2010/main" val="251427392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D3402-0450-8B41-9666-9F40FEF79ECD}"/>
              </a:ext>
            </a:extLst>
          </p:cNvPr>
          <p:cNvSpPr>
            <a:spLocks noGrp="1"/>
          </p:cNvSpPr>
          <p:nvPr>
            <p:ph type="title"/>
          </p:nvPr>
        </p:nvSpPr>
        <p:spPr>
          <a:xfrm>
            <a:off x="838200" y="117475"/>
            <a:ext cx="10515600" cy="1325563"/>
          </a:xfrm>
        </p:spPr>
        <p:txBody>
          <a:bodyPr/>
          <a:lstStyle/>
          <a:p>
            <a:r>
              <a:rPr lang="en-US" dirty="0"/>
              <a:t>Backward Induction</a:t>
            </a:r>
          </a:p>
        </p:txBody>
      </p:sp>
      <p:sp>
        <p:nvSpPr>
          <p:cNvPr id="4" name="TextBox 3">
            <a:extLst>
              <a:ext uri="{FF2B5EF4-FFF2-40B4-BE49-F238E27FC236}">
                <a16:creationId xmlns:a16="http://schemas.microsoft.com/office/drawing/2014/main" id="{CF43A271-DE41-7949-97F4-375768C2778C}"/>
              </a:ext>
            </a:extLst>
          </p:cNvPr>
          <p:cNvSpPr txBox="1"/>
          <p:nvPr/>
        </p:nvSpPr>
        <p:spPr>
          <a:xfrm>
            <a:off x="1223220" y="1500884"/>
            <a:ext cx="907621" cy="523220"/>
          </a:xfrm>
          <a:prstGeom prst="rect">
            <a:avLst/>
          </a:prstGeom>
          <a:noFill/>
        </p:spPr>
        <p:txBody>
          <a:bodyPr wrap="none" rtlCol="0">
            <a:spAutoFit/>
          </a:bodyPr>
          <a:lstStyle/>
          <a:p>
            <a:r>
              <a:rPr lang="en-US" sz="2800" dirty="0"/>
              <a:t>9 am</a:t>
            </a:r>
          </a:p>
        </p:txBody>
      </p:sp>
      <p:sp>
        <p:nvSpPr>
          <p:cNvPr id="5" name="TextBox 4">
            <a:extLst>
              <a:ext uri="{FF2B5EF4-FFF2-40B4-BE49-F238E27FC236}">
                <a16:creationId xmlns:a16="http://schemas.microsoft.com/office/drawing/2014/main" id="{05DB946E-558E-FA41-B7A5-81ECCA84A0C3}"/>
              </a:ext>
            </a:extLst>
          </p:cNvPr>
          <p:cNvSpPr txBox="1"/>
          <p:nvPr/>
        </p:nvSpPr>
        <p:spPr>
          <a:xfrm>
            <a:off x="2906169" y="1469972"/>
            <a:ext cx="1090363" cy="523220"/>
          </a:xfrm>
          <a:prstGeom prst="rect">
            <a:avLst/>
          </a:prstGeom>
          <a:noFill/>
        </p:spPr>
        <p:txBody>
          <a:bodyPr wrap="none" rtlCol="0">
            <a:spAutoFit/>
          </a:bodyPr>
          <a:lstStyle/>
          <a:p>
            <a:r>
              <a:rPr lang="en-US" sz="2800" dirty="0"/>
              <a:t>10 am</a:t>
            </a:r>
          </a:p>
        </p:txBody>
      </p:sp>
      <p:pic>
        <p:nvPicPr>
          <p:cNvPr id="6" name="Picture 5" descr="A screenshot of a computer screen&#13;&#10;&#13;&#10;Description automatically generated">
            <a:extLst>
              <a:ext uri="{FF2B5EF4-FFF2-40B4-BE49-F238E27FC236}">
                <a16:creationId xmlns:a16="http://schemas.microsoft.com/office/drawing/2014/main" id="{78E61AF4-A498-F549-A60B-ED0091C73EEC}"/>
              </a:ext>
            </a:extLst>
          </p:cNvPr>
          <p:cNvPicPr>
            <a:picLocks noChangeAspect="1"/>
          </p:cNvPicPr>
          <p:nvPr/>
        </p:nvPicPr>
        <p:blipFill rotWithShape="1">
          <a:blip r:embed="rId2"/>
          <a:srcRect l="20087" t="13680" r="39969" b="48027"/>
          <a:stretch/>
        </p:blipFill>
        <p:spPr>
          <a:xfrm>
            <a:off x="1283151" y="2186287"/>
            <a:ext cx="790540" cy="584704"/>
          </a:xfrm>
          <a:prstGeom prst="rect">
            <a:avLst/>
          </a:prstGeom>
        </p:spPr>
      </p:pic>
      <p:pic>
        <p:nvPicPr>
          <p:cNvPr id="8" name="Picture 7" descr="A screenshot of a computer screen&#13;&#10;&#13;&#10;Description automatically generated">
            <a:extLst>
              <a:ext uri="{FF2B5EF4-FFF2-40B4-BE49-F238E27FC236}">
                <a16:creationId xmlns:a16="http://schemas.microsoft.com/office/drawing/2014/main" id="{4F03259E-161E-AE46-A348-290C7E43DCA7}"/>
              </a:ext>
            </a:extLst>
          </p:cNvPr>
          <p:cNvPicPr>
            <a:picLocks noChangeAspect="1"/>
          </p:cNvPicPr>
          <p:nvPr/>
        </p:nvPicPr>
        <p:blipFill rotWithShape="1">
          <a:blip r:embed="rId2"/>
          <a:srcRect l="39422" t="54617" r="36634" b="21904"/>
          <a:stretch/>
        </p:blipFill>
        <p:spPr>
          <a:xfrm>
            <a:off x="4585062" y="2110087"/>
            <a:ext cx="790540" cy="648891"/>
          </a:xfrm>
          <a:prstGeom prst="rect">
            <a:avLst/>
          </a:prstGeom>
        </p:spPr>
      </p:pic>
      <p:pic>
        <p:nvPicPr>
          <p:cNvPr id="10" name="Picture 9" descr="A screenshot of a computer screen&#13;&#10;&#13;&#10;Description automatically generated">
            <a:extLst>
              <a:ext uri="{FF2B5EF4-FFF2-40B4-BE49-F238E27FC236}">
                <a16:creationId xmlns:a16="http://schemas.microsoft.com/office/drawing/2014/main" id="{37353EBA-217C-5F42-8C4D-040C7965C451}"/>
              </a:ext>
            </a:extLst>
          </p:cNvPr>
          <p:cNvPicPr>
            <a:picLocks noChangeAspect="1"/>
          </p:cNvPicPr>
          <p:nvPr/>
        </p:nvPicPr>
        <p:blipFill rotWithShape="1">
          <a:blip r:embed="rId2"/>
          <a:srcRect l="20087" t="13680" r="39969" b="48027"/>
          <a:stretch/>
        </p:blipFill>
        <p:spPr>
          <a:xfrm>
            <a:off x="3005993" y="2186287"/>
            <a:ext cx="790540" cy="584704"/>
          </a:xfrm>
          <a:prstGeom prst="rect">
            <a:avLst/>
          </a:prstGeom>
        </p:spPr>
      </p:pic>
      <p:sp>
        <p:nvSpPr>
          <p:cNvPr id="11" name="TextBox 10">
            <a:extLst>
              <a:ext uri="{FF2B5EF4-FFF2-40B4-BE49-F238E27FC236}">
                <a16:creationId xmlns:a16="http://schemas.microsoft.com/office/drawing/2014/main" id="{001BE896-955E-6249-9179-6A9DF55AEBE8}"/>
              </a:ext>
            </a:extLst>
          </p:cNvPr>
          <p:cNvSpPr txBox="1"/>
          <p:nvPr/>
        </p:nvSpPr>
        <p:spPr>
          <a:xfrm>
            <a:off x="4566012" y="1469972"/>
            <a:ext cx="1090363" cy="523220"/>
          </a:xfrm>
          <a:prstGeom prst="rect">
            <a:avLst/>
          </a:prstGeom>
          <a:noFill/>
        </p:spPr>
        <p:txBody>
          <a:bodyPr wrap="none" rtlCol="0">
            <a:spAutoFit/>
          </a:bodyPr>
          <a:lstStyle/>
          <a:p>
            <a:r>
              <a:rPr lang="en-US" sz="2800" dirty="0"/>
              <a:t>11 am</a:t>
            </a:r>
          </a:p>
        </p:txBody>
      </p:sp>
      <p:pic>
        <p:nvPicPr>
          <p:cNvPr id="12" name="Picture 11" descr="A screenshot of a computer screen&#13;&#10;&#13;&#10;Description automatically generated">
            <a:extLst>
              <a:ext uri="{FF2B5EF4-FFF2-40B4-BE49-F238E27FC236}">
                <a16:creationId xmlns:a16="http://schemas.microsoft.com/office/drawing/2014/main" id="{5401EEDE-D0B0-EA46-802F-EECFE63D5D9F}"/>
              </a:ext>
            </a:extLst>
          </p:cNvPr>
          <p:cNvPicPr>
            <a:picLocks noChangeAspect="1"/>
          </p:cNvPicPr>
          <p:nvPr/>
        </p:nvPicPr>
        <p:blipFill rotWithShape="1">
          <a:blip r:embed="rId2"/>
          <a:srcRect l="20087" t="13680" r="39969" b="48027"/>
          <a:stretch/>
        </p:blipFill>
        <p:spPr>
          <a:xfrm>
            <a:off x="9322269" y="2186287"/>
            <a:ext cx="790540" cy="584704"/>
          </a:xfrm>
          <a:prstGeom prst="rect">
            <a:avLst/>
          </a:prstGeom>
        </p:spPr>
      </p:pic>
      <p:sp>
        <p:nvSpPr>
          <p:cNvPr id="13" name="TextBox 12">
            <a:extLst>
              <a:ext uri="{FF2B5EF4-FFF2-40B4-BE49-F238E27FC236}">
                <a16:creationId xmlns:a16="http://schemas.microsoft.com/office/drawing/2014/main" id="{6A521918-C507-6443-89B6-29D5624B4DB4}"/>
              </a:ext>
            </a:extLst>
          </p:cNvPr>
          <p:cNvSpPr txBox="1"/>
          <p:nvPr/>
        </p:nvSpPr>
        <p:spPr>
          <a:xfrm>
            <a:off x="6064501" y="1469972"/>
            <a:ext cx="1107996" cy="523220"/>
          </a:xfrm>
          <a:prstGeom prst="rect">
            <a:avLst/>
          </a:prstGeom>
          <a:noFill/>
        </p:spPr>
        <p:txBody>
          <a:bodyPr wrap="none" rtlCol="0">
            <a:spAutoFit/>
          </a:bodyPr>
          <a:lstStyle/>
          <a:p>
            <a:r>
              <a:rPr lang="en-US" sz="2800" dirty="0"/>
              <a:t>12 pm</a:t>
            </a:r>
          </a:p>
        </p:txBody>
      </p:sp>
      <p:pic>
        <p:nvPicPr>
          <p:cNvPr id="14" name="Picture 13" descr="A screenshot of a computer screen&#13;&#10;&#13;&#10;Description automatically generated">
            <a:extLst>
              <a:ext uri="{FF2B5EF4-FFF2-40B4-BE49-F238E27FC236}">
                <a16:creationId xmlns:a16="http://schemas.microsoft.com/office/drawing/2014/main" id="{4C002EB7-56FE-234E-BC14-2904A88C1565}"/>
              </a:ext>
            </a:extLst>
          </p:cNvPr>
          <p:cNvPicPr>
            <a:picLocks noChangeAspect="1"/>
          </p:cNvPicPr>
          <p:nvPr/>
        </p:nvPicPr>
        <p:blipFill rotWithShape="1">
          <a:blip r:embed="rId2"/>
          <a:srcRect l="39422" t="54617" r="36634" b="21904"/>
          <a:stretch/>
        </p:blipFill>
        <p:spPr>
          <a:xfrm>
            <a:off x="6164131" y="2110087"/>
            <a:ext cx="790540" cy="648891"/>
          </a:xfrm>
          <a:prstGeom prst="rect">
            <a:avLst/>
          </a:prstGeom>
        </p:spPr>
      </p:pic>
      <p:pic>
        <p:nvPicPr>
          <p:cNvPr id="15" name="Picture 14" descr="A screenshot of a computer screen&#13;&#10;&#13;&#10;Description automatically generated">
            <a:extLst>
              <a:ext uri="{FF2B5EF4-FFF2-40B4-BE49-F238E27FC236}">
                <a16:creationId xmlns:a16="http://schemas.microsoft.com/office/drawing/2014/main" id="{13D3B180-5CDC-DB4A-96E2-5484D556EF60}"/>
              </a:ext>
            </a:extLst>
          </p:cNvPr>
          <p:cNvPicPr>
            <a:picLocks noChangeAspect="1"/>
          </p:cNvPicPr>
          <p:nvPr/>
        </p:nvPicPr>
        <p:blipFill rotWithShape="1">
          <a:blip r:embed="rId2"/>
          <a:srcRect l="39422" t="54617" r="36634" b="21904"/>
          <a:stretch/>
        </p:blipFill>
        <p:spPr>
          <a:xfrm>
            <a:off x="7743200" y="2110087"/>
            <a:ext cx="790540" cy="648891"/>
          </a:xfrm>
          <a:prstGeom prst="rect">
            <a:avLst/>
          </a:prstGeom>
        </p:spPr>
      </p:pic>
      <p:sp>
        <p:nvSpPr>
          <p:cNvPr id="16" name="TextBox 15">
            <a:extLst>
              <a:ext uri="{FF2B5EF4-FFF2-40B4-BE49-F238E27FC236}">
                <a16:creationId xmlns:a16="http://schemas.microsoft.com/office/drawing/2014/main" id="{B10FD2A6-B5D4-7243-977C-1DD4DFF095A9}"/>
              </a:ext>
            </a:extLst>
          </p:cNvPr>
          <p:cNvSpPr txBox="1"/>
          <p:nvPr/>
        </p:nvSpPr>
        <p:spPr>
          <a:xfrm>
            <a:off x="7580623" y="1469972"/>
            <a:ext cx="925253" cy="523220"/>
          </a:xfrm>
          <a:prstGeom prst="rect">
            <a:avLst/>
          </a:prstGeom>
          <a:noFill/>
        </p:spPr>
        <p:txBody>
          <a:bodyPr wrap="none" rtlCol="0">
            <a:spAutoFit/>
          </a:bodyPr>
          <a:lstStyle/>
          <a:p>
            <a:r>
              <a:rPr lang="en-US" sz="2800" dirty="0"/>
              <a:t>1 pm</a:t>
            </a:r>
          </a:p>
        </p:txBody>
      </p:sp>
      <p:sp>
        <p:nvSpPr>
          <p:cNvPr id="17" name="TextBox 16">
            <a:extLst>
              <a:ext uri="{FF2B5EF4-FFF2-40B4-BE49-F238E27FC236}">
                <a16:creationId xmlns:a16="http://schemas.microsoft.com/office/drawing/2014/main" id="{F09ADD1E-C9A8-D343-BE91-76E210C61FE4}"/>
              </a:ext>
            </a:extLst>
          </p:cNvPr>
          <p:cNvSpPr txBox="1"/>
          <p:nvPr/>
        </p:nvSpPr>
        <p:spPr>
          <a:xfrm>
            <a:off x="9187556" y="1469972"/>
            <a:ext cx="925253" cy="523220"/>
          </a:xfrm>
          <a:prstGeom prst="rect">
            <a:avLst/>
          </a:prstGeom>
          <a:noFill/>
        </p:spPr>
        <p:txBody>
          <a:bodyPr wrap="none" rtlCol="0">
            <a:spAutoFit/>
          </a:bodyPr>
          <a:lstStyle/>
          <a:p>
            <a:r>
              <a:rPr lang="en-US" sz="2800" dirty="0"/>
              <a:t>2 pm</a:t>
            </a:r>
          </a:p>
        </p:txBody>
      </p:sp>
      <p:pic>
        <p:nvPicPr>
          <p:cNvPr id="18" name="Picture 17" descr="A screenshot of a computer&#13;&#10;&#13;&#10;Description automatically generated">
            <a:extLst>
              <a:ext uri="{FF2B5EF4-FFF2-40B4-BE49-F238E27FC236}">
                <a16:creationId xmlns:a16="http://schemas.microsoft.com/office/drawing/2014/main" id="{5EDF94EB-260A-6045-96E2-BF4516B9A2B3}"/>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9149979" y="5170340"/>
            <a:ext cx="1135118" cy="892576"/>
          </a:xfrm>
          <a:prstGeom prst="rect">
            <a:avLst/>
          </a:prstGeom>
        </p:spPr>
      </p:pic>
      <p:pic>
        <p:nvPicPr>
          <p:cNvPr id="19" name="Picture 18" descr="A screenshot of a computer&#13;&#10;&#13;&#10;Description automatically generated">
            <a:extLst>
              <a:ext uri="{FF2B5EF4-FFF2-40B4-BE49-F238E27FC236}">
                <a16:creationId xmlns:a16="http://schemas.microsoft.com/office/drawing/2014/main" id="{34F0670C-05E2-9F47-B3A5-02CD526D99ED}"/>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9104835" y="3429000"/>
            <a:ext cx="1225407" cy="842249"/>
          </a:xfrm>
          <a:prstGeom prst="rect">
            <a:avLst/>
          </a:prstGeom>
        </p:spPr>
      </p:pic>
      <p:sp>
        <p:nvSpPr>
          <p:cNvPr id="7" name="TextBox 6">
            <a:extLst>
              <a:ext uri="{FF2B5EF4-FFF2-40B4-BE49-F238E27FC236}">
                <a16:creationId xmlns:a16="http://schemas.microsoft.com/office/drawing/2014/main" id="{46F5816B-5506-D144-AD8F-DB47CA96CD4C}"/>
              </a:ext>
            </a:extLst>
          </p:cNvPr>
          <p:cNvSpPr txBox="1"/>
          <p:nvPr/>
        </p:nvSpPr>
        <p:spPr>
          <a:xfrm>
            <a:off x="1669214" y="3728979"/>
            <a:ext cx="6465136" cy="461665"/>
          </a:xfrm>
          <a:prstGeom prst="rect">
            <a:avLst/>
          </a:prstGeom>
          <a:noFill/>
          <a:ln>
            <a:solidFill>
              <a:schemeClr val="tx1"/>
            </a:solidFill>
          </a:ln>
        </p:spPr>
        <p:txBody>
          <a:bodyPr wrap="square" rtlCol="0">
            <a:spAutoFit/>
          </a:bodyPr>
          <a:lstStyle/>
          <a:p>
            <a:pPr algn="ctr"/>
            <a:r>
              <a:rPr lang="en-US" sz="2400" dirty="0">
                <a:solidFill>
                  <a:schemeClr val="accent1"/>
                </a:solidFill>
              </a:rPr>
              <a:t>Best path up until here</a:t>
            </a:r>
          </a:p>
        </p:txBody>
      </p:sp>
      <p:cxnSp>
        <p:nvCxnSpPr>
          <p:cNvPr id="30" name="Straight Arrow Connector 29">
            <a:extLst>
              <a:ext uri="{FF2B5EF4-FFF2-40B4-BE49-F238E27FC236}">
                <a16:creationId xmlns:a16="http://schemas.microsoft.com/office/drawing/2014/main" id="{9B172DD6-91E6-1D4D-A5FE-ED1B59B4111B}"/>
              </a:ext>
            </a:extLst>
          </p:cNvPr>
          <p:cNvCxnSpPr>
            <a:cxnSpLocks/>
          </p:cNvCxnSpPr>
          <p:nvPr/>
        </p:nvCxnSpPr>
        <p:spPr>
          <a:xfrm>
            <a:off x="8306561" y="3968224"/>
            <a:ext cx="552762"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5B080884-348D-9544-92A0-259614465512}"/>
              </a:ext>
            </a:extLst>
          </p:cNvPr>
          <p:cNvCxnSpPr>
            <a:cxnSpLocks/>
          </p:cNvCxnSpPr>
          <p:nvPr/>
        </p:nvCxnSpPr>
        <p:spPr>
          <a:xfrm rot="16200000">
            <a:off x="9449561" y="3256922"/>
            <a:ext cx="552762"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62AF82A9-DD98-464E-A33D-80896219EA13}"/>
              </a:ext>
            </a:extLst>
          </p:cNvPr>
          <p:cNvSpPr txBox="1"/>
          <p:nvPr/>
        </p:nvSpPr>
        <p:spPr>
          <a:xfrm>
            <a:off x="1669214" y="5277777"/>
            <a:ext cx="6465136" cy="461665"/>
          </a:xfrm>
          <a:prstGeom prst="rect">
            <a:avLst/>
          </a:prstGeom>
          <a:noFill/>
          <a:ln>
            <a:solidFill>
              <a:schemeClr val="tx1"/>
            </a:solidFill>
          </a:ln>
        </p:spPr>
        <p:txBody>
          <a:bodyPr wrap="square" rtlCol="0">
            <a:spAutoFit/>
          </a:bodyPr>
          <a:lstStyle/>
          <a:p>
            <a:pPr algn="ctr"/>
            <a:r>
              <a:rPr lang="en-US" sz="2400" dirty="0">
                <a:solidFill>
                  <a:schemeClr val="accent1"/>
                </a:solidFill>
              </a:rPr>
              <a:t>Best path up until here</a:t>
            </a:r>
          </a:p>
        </p:txBody>
      </p:sp>
      <p:cxnSp>
        <p:nvCxnSpPr>
          <p:cNvPr id="33" name="Straight Arrow Connector 32">
            <a:extLst>
              <a:ext uri="{FF2B5EF4-FFF2-40B4-BE49-F238E27FC236}">
                <a16:creationId xmlns:a16="http://schemas.microsoft.com/office/drawing/2014/main" id="{2CA73FF3-3426-7C46-9447-37A07AF5ACAA}"/>
              </a:ext>
            </a:extLst>
          </p:cNvPr>
          <p:cNvCxnSpPr>
            <a:cxnSpLocks/>
          </p:cNvCxnSpPr>
          <p:nvPr/>
        </p:nvCxnSpPr>
        <p:spPr>
          <a:xfrm>
            <a:off x="8306561" y="5517022"/>
            <a:ext cx="552762"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Curved Connector 49">
            <a:extLst>
              <a:ext uri="{FF2B5EF4-FFF2-40B4-BE49-F238E27FC236}">
                <a16:creationId xmlns:a16="http://schemas.microsoft.com/office/drawing/2014/main" id="{C6734018-7293-8E4F-B29C-89A9F6054489}"/>
              </a:ext>
            </a:extLst>
          </p:cNvPr>
          <p:cNvCxnSpPr>
            <a:cxnSpLocks/>
          </p:cNvCxnSpPr>
          <p:nvPr/>
        </p:nvCxnSpPr>
        <p:spPr>
          <a:xfrm rot="10800000" flipH="1">
            <a:off x="10414836" y="2934244"/>
            <a:ext cx="12700" cy="2343533"/>
          </a:xfrm>
          <a:prstGeom prst="curvedConnector3">
            <a:avLst>
              <a:gd name="adj1" fmla="val 447429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9" name="TextBox 38">
            <a:extLst>
              <a:ext uri="{FF2B5EF4-FFF2-40B4-BE49-F238E27FC236}">
                <a16:creationId xmlns:a16="http://schemas.microsoft.com/office/drawing/2014/main" id="{BBE4C048-CC67-7148-81EF-D4A5620F80BB}"/>
              </a:ext>
            </a:extLst>
          </p:cNvPr>
          <p:cNvSpPr txBox="1"/>
          <p:nvPr/>
        </p:nvSpPr>
        <p:spPr>
          <a:xfrm>
            <a:off x="4489812" y="4533900"/>
            <a:ext cx="979499" cy="461665"/>
          </a:xfrm>
          <a:prstGeom prst="rect">
            <a:avLst/>
          </a:prstGeom>
          <a:noFill/>
        </p:spPr>
        <p:txBody>
          <a:bodyPr wrap="none" rtlCol="0">
            <a:spAutoFit/>
          </a:bodyPr>
          <a:lstStyle/>
          <a:p>
            <a:r>
              <a:rPr lang="en-US" sz="2400" dirty="0"/>
              <a:t>versus</a:t>
            </a:r>
          </a:p>
        </p:txBody>
      </p:sp>
    </p:spTree>
    <p:extLst>
      <p:ext uri="{BB962C8B-B14F-4D97-AF65-F5344CB8AC3E}">
        <p14:creationId xmlns:p14="http://schemas.microsoft.com/office/powerpoint/2010/main" val="33899079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0"/>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2"/>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3"/>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32" grpId="0" animBg="1"/>
      <p:bldP spid="39"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D3402-0450-8B41-9666-9F40FEF79ECD}"/>
              </a:ext>
            </a:extLst>
          </p:cNvPr>
          <p:cNvSpPr>
            <a:spLocks noGrp="1"/>
          </p:cNvSpPr>
          <p:nvPr>
            <p:ph type="title"/>
          </p:nvPr>
        </p:nvSpPr>
        <p:spPr>
          <a:xfrm>
            <a:off x="838200" y="117475"/>
            <a:ext cx="10515600" cy="1325563"/>
          </a:xfrm>
        </p:spPr>
        <p:txBody>
          <a:bodyPr/>
          <a:lstStyle/>
          <a:p>
            <a:r>
              <a:rPr lang="en-US" dirty="0"/>
              <a:t>Backward Induction</a:t>
            </a:r>
          </a:p>
        </p:txBody>
      </p:sp>
      <p:sp>
        <p:nvSpPr>
          <p:cNvPr id="4" name="TextBox 3">
            <a:extLst>
              <a:ext uri="{FF2B5EF4-FFF2-40B4-BE49-F238E27FC236}">
                <a16:creationId xmlns:a16="http://schemas.microsoft.com/office/drawing/2014/main" id="{CF43A271-DE41-7949-97F4-375768C2778C}"/>
              </a:ext>
            </a:extLst>
          </p:cNvPr>
          <p:cNvSpPr txBox="1"/>
          <p:nvPr/>
        </p:nvSpPr>
        <p:spPr>
          <a:xfrm>
            <a:off x="1223220" y="1500884"/>
            <a:ext cx="907621" cy="523220"/>
          </a:xfrm>
          <a:prstGeom prst="rect">
            <a:avLst/>
          </a:prstGeom>
          <a:noFill/>
        </p:spPr>
        <p:txBody>
          <a:bodyPr wrap="none" rtlCol="0">
            <a:spAutoFit/>
          </a:bodyPr>
          <a:lstStyle/>
          <a:p>
            <a:r>
              <a:rPr lang="en-US" sz="2800" dirty="0"/>
              <a:t>9 am</a:t>
            </a:r>
          </a:p>
        </p:txBody>
      </p:sp>
      <p:sp>
        <p:nvSpPr>
          <p:cNvPr id="5" name="TextBox 4">
            <a:extLst>
              <a:ext uri="{FF2B5EF4-FFF2-40B4-BE49-F238E27FC236}">
                <a16:creationId xmlns:a16="http://schemas.microsoft.com/office/drawing/2014/main" id="{05DB946E-558E-FA41-B7A5-81ECCA84A0C3}"/>
              </a:ext>
            </a:extLst>
          </p:cNvPr>
          <p:cNvSpPr txBox="1"/>
          <p:nvPr/>
        </p:nvSpPr>
        <p:spPr>
          <a:xfrm>
            <a:off x="2906169" y="1469972"/>
            <a:ext cx="1090363" cy="523220"/>
          </a:xfrm>
          <a:prstGeom prst="rect">
            <a:avLst/>
          </a:prstGeom>
          <a:noFill/>
        </p:spPr>
        <p:txBody>
          <a:bodyPr wrap="none" rtlCol="0">
            <a:spAutoFit/>
          </a:bodyPr>
          <a:lstStyle/>
          <a:p>
            <a:r>
              <a:rPr lang="en-US" sz="2800" dirty="0"/>
              <a:t>10 am</a:t>
            </a:r>
          </a:p>
        </p:txBody>
      </p:sp>
      <p:pic>
        <p:nvPicPr>
          <p:cNvPr id="6" name="Picture 5" descr="A screenshot of a computer screen&#13;&#10;&#13;&#10;Description automatically generated">
            <a:extLst>
              <a:ext uri="{FF2B5EF4-FFF2-40B4-BE49-F238E27FC236}">
                <a16:creationId xmlns:a16="http://schemas.microsoft.com/office/drawing/2014/main" id="{78E61AF4-A498-F549-A60B-ED0091C73EEC}"/>
              </a:ext>
            </a:extLst>
          </p:cNvPr>
          <p:cNvPicPr>
            <a:picLocks noChangeAspect="1"/>
          </p:cNvPicPr>
          <p:nvPr/>
        </p:nvPicPr>
        <p:blipFill rotWithShape="1">
          <a:blip r:embed="rId2"/>
          <a:srcRect l="20087" t="13680" r="39969" b="48027"/>
          <a:stretch/>
        </p:blipFill>
        <p:spPr>
          <a:xfrm>
            <a:off x="1283151" y="2186287"/>
            <a:ext cx="790540" cy="584704"/>
          </a:xfrm>
          <a:prstGeom prst="rect">
            <a:avLst/>
          </a:prstGeom>
        </p:spPr>
      </p:pic>
      <p:pic>
        <p:nvPicPr>
          <p:cNvPr id="8" name="Picture 7" descr="A screenshot of a computer screen&#13;&#10;&#13;&#10;Description automatically generated">
            <a:extLst>
              <a:ext uri="{FF2B5EF4-FFF2-40B4-BE49-F238E27FC236}">
                <a16:creationId xmlns:a16="http://schemas.microsoft.com/office/drawing/2014/main" id="{4F03259E-161E-AE46-A348-290C7E43DCA7}"/>
              </a:ext>
            </a:extLst>
          </p:cNvPr>
          <p:cNvPicPr>
            <a:picLocks noChangeAspect="1"/>
          </p:cNvPicPr>
          <p:nvPr/>
        </p:nvPicPr>
        <p:blipFill rotWithShape="1">
          <a:blip r:embed="rId2"/>
          <a:srcRect l="39422" t="54617" r="36634" b="21904"/>
          <a:stretch/>
        </p:blipFill>
        <p:spPr>
          <a:xfrm>
            <a:off x="4585062" y="2110087"/>
            <a:ext cx="790540" cy="648891"/>
          </a:xfrm>
          <a:prstGeom prst="rect">
            <a:avLst/>
          </a:prstGeom>
        </p:spPr>
      </p:pic>
      <p:pic>
        <p:nvPicPr>
          <p:cNvPr id="10" name="Picture 9" descr="A screenshot of a computer screen&#13;&#10;&#13;&#10;Description automatically generated">
            <a:extLst>
              <a:ext uri="{FF2B5EF4-FFF2-40B4-BE49-F238E27FC236}">
                <a16:creationId xmlns:a16="http://schemas.microsoft.com/office/drawing/2014/main" id="{37353EBA-217C-5F42-8C4D-040C7965C451}"/>
              </a:ext>
            </a:extLst>
          </p:cNvPr>
          <p:cNvPicPr>
            <a:picLocks noChangeAspect="1"/>
          </p:cNvPicPr>
          <p:nvPr/>
        </p:nvPicPr>
        <p:blipFill rotWithShape="1">
          <a:blip r:embed="rId2"/>
          <a:srcRect l="20087" t="13680" r="39969" b="48027"/>
          <a:stretch/>
        </p:blipFill>
        <p:spPr>
          <a:xfrm>
            <a:off x="3005993" y="2186287"/>
            <a:ext cx="790540" cy="584704"/>
          </a:xfrm>
          <a:prstGeom prst="rect">
            <a:avLst/>
          </a:prstGeom>
        </p:spPr>
      </p:pic>
      <p:sp>
        <p:nvSpPr>
          <p:cNvPr id="11" name="TextBox 10">
            <a:extLst>
              <a:ext uri="{FF2B5EF4-FFF2-40B4-BE49-F238E27FC236}">
                <a16:creationId xmlns:a16="http://schemas.microsoft.com/office/drawing/2014/main" id="{001BE896-955E-6249-9179-6A9DF55AEBE8}"/>
              </a:ext>
            </a:extLst>
          </p:cNvPr>
          <p:cNvSpPr txBox="1"/>
          <p:nvPr/>
        </p:nvSpPr>
        <p:spPr>
          <a:xfrm>
            <a:off x="4566012" y="1469972"/>
            <a:ext cx="1090363" cy="523220"/>
          </a:xfrm>
          <a:prstGeom prst="rect">
            <a:avLst/>
          </a:prstGeom>
          <a:noFill/>
        </p:spPr>
        <p:txBody>
          <a:bodyPr wrap="none" rtlCol="0">
            <a:spAutoFit/>
          </a:bodyPr>
          <a:lstStyle/>
          <a:p>
            <a:r>
              <a:rPr lang="en-US" sz="2800" dirty="0"/>
              <a:t>11 am</a:t>
            </a:r>
          </a:p>
        </p:txBody>
      </p:sp>
      <p:pic>
        <p:nvPicPr>
          <p:cNvPr id="12" name="Picture 11" descr="A screenshot of a computer screen&#13;&#10;&#13;&#10;Description automatically generated">
            <a:extLst>
              <a:ext uri="{FF2B5EF4-FFF2-40B4-BE49-F238E27FC236}">
                <a16:creationId xmlns:a16="http://schemas.microsoft.com/office/drawing/2014/main" id="{5401EEDE-D0B0-EA46-802F-EECFE63D5D9F}"/>
              </a:ext>
            </a:extLst>
          </p:cNvPr>
          <p:cNvPicPr>
            <a:picLocks noChangeAspect="1"/>
          </p:cNvPicPr>
          <p:nvPr/>
        </p:nvPicPr>
        <p:blipFill rotWithShape="1">
          <a:blip r:embed="rId2"/>
          <a:srcRect l="20087" t="13680" r="39969" b="48027"/>
          <a:stretch/>
        </p:blipFill>
        <p:spPr>
          <a:xfrm>
            <a:off x="9322269" y="2186287"/>
            <a:ext cx="790540" cy="584704"/>
          </a:xfrm>
          <a:prstGeom prst="rect">
            <a:avLst/>
          </a:prstGeom>
        </p:spPr>
      </p:pic>
      <p:sp>
        <p:nvSpPr>
          <p:cNvPr id="13" name="TextBox 12">
            <a:extLst>
              <a:ext uri="{FF2B5EF4-FFF2-40B4-BE49-F238E27FC236}">
                <a16:creationId xmlns:a16="http://schemas.microsoft.com/office/drawing/2014/main" id="{6A521918-C507-6443-89B6-29D5624B4DB4}"/>
              </a:ext>
            </a:extLst>
          </p:cNvPr>
          <p:cNvSpPr txBox="1"/>
          <p:nvPr/>
        </p:nvSpPr>
        <p:spPr>
          <a:xfrm>
            <a:off x="6064501" y="1469972"/>
            <a:ext cx="1107996" cy="523220"/>
          </a:xfrm>
          <a:prstGeom prst="rect">
            <a:avLst/>
          </a:prstGeom>
          <a:noFill/>
        </p:spPr>
        <p:txBody>
          <a:bodyPr wrap="none" rtlCol="0">
            <a:spAutoFit/>
          </a:bodyPr>
          <a:lstStyle/>
          <a:p>
            <a:r>
              <a:rPr lang="en-US" sz="2800" dirty="0"/>
              <a:t>12 pm</a:t>
            </a:r>
          </a:p>
        </p:txBody>
      </p:sp>
      <p:pic>
        <p:nvPicPr>
          <p:cNvPr id="14" name="Picture 13" descr="A screenshot of a computer screen&#13;&#10;&#13;&#10;Description automatically generated">
            <a:extLst>
              <a:ext uri="{FF2B5EF4-FFF2-40B4-BE49-F238E27FC236}">
                <a16:creationId xmlns:a16="http://schemas.microsoft.com/office/drawing/2014/main" id="{4C002EB7-56FE-234E-BC14-2904A88C1565}"/>
              </a:ext>
            </a:extLst>
          </p:cNvPr>
          <p:cNvPicPr>
            <a:picLocks noChangeAspect="1"/>
          </p:cNvPicPr>
          <p:nvPr/>
        </p:nvPicPr>
        <p:blipFill rotWithShape="1">
          <a:blip r:embed="rId2"/>
          <a:srcRect l="39422" t="54617" r="36634" b="21904"/>
          <a:stretch/>
        </p:blipFill>
        <p:spPr>
          <a:xfrm>
            <a:off x="6164131" y="2110087"/>
            <a:ext cx="790540" cy="648891"/>
          </a:xfrm>
          <a:prstGeom prst="rect">
            <a:avLst/>
          </a:prstGeom>
        </p:spPr>
      </p:pic>
      <p:pic>
        <p:nvPicPr>
          <p:cNvPr id="15" name="Picture 14" descr="A screenshot of a computer screen&#13;&#10;&#13;&#10;Description automatically generated">
            <a:extLst>
              <a:ext uri="{FF2B5EF4-FFF2-40B4-BE49-F238E27FC236}">
                <a16:creationId xmlns:a16="http://schemas.microsoft.com/office/drawing/2014/main" id="{13D3B180-5CDC-DB4A-96E2-5484D556EF60}"/>
              </a:ext>
            </a:extLst>
          </p:cNvPr>
          <p:cNvPicPr>
            <a:picLocks noChangeAspect="1"/>
          </p:cNvPicPr>
          <p:nvPr/>
        </p:nvPicPr>
        <p:blipFill rotWithShape="1">
          <a:blip r:embed="rId2"/>
          <a:srcRect l="39422" t="54617" r="36634" b="21904"/>
          <a:stretch/>
        </p:blipFill>
        <p:spPr>
          <a:xfrm>
            <a:off x="7743200" y="2110087"/>
            <a:ext cx="790540" cy="648891"/>
          </a:xfrm>
          <a:prstGeom prst="rect">
            <a:avLst/>
          </a:prstGeom>
        </p:spPr>
      </p:pic>
      <p:sp>
        <p:nvSpPr>
          <p:cNvPr id="16" name="TextBox 15">
            <a:extLst>
              <a:ext uri="{FF2B5EF4-FFF2-40B4-BE49-F238E27FC236}">
                <a16:creationId xmlns:a16="http://schemas.microsoft.com/office/drawing/2014/main" id="{B10FD2A6-B5D4-7243-977C-1DD4DFF095A9}"/>
              </a:ext>
            </a:extLst>
          </p:cNvPr>
          <p:cNvSpPr txBox="1"/>
          <p:nvPr/>
        </p:nvSpPr>
        <p:spPr>
          <a:xfrm>
            <a:off x="7580623" y="1469972"/>
            <a:ext cx="925253" cy="523220"/>
          </a:xfrm>
          <a:prstGeom prst="rect">
            <a:avLst/>
          </a:prstGeom>
          <a:noFill/>
        </p:spPr>
        <p:txBody>
          <a:bodyPr wrap="none" rtlCol="0">
            <a:spAutoFit/>
          </a:bodyPr>
          <a:lstStyle/>
          <a:p>
            <a:r>
              <a:rPr lang="en-US" sz="2800" dirty="0"/>
              <a:t>1 pm</a:t>
            </a:r>
          </a:p>
        </p:txBody>
      </p:sp>
      <p:sp>
        <p:nvSpPr>
          <p:cNvPr id="17" name="TextBox 16">
            <a:extLst>
              <a:ext uri="{FF2B5EF4-FFF2-40B4-BE49-F238E27FC236}">
                <a16:creationId xmlns:a16="http://schemas.microsoft.com/office/drawing/2014/main" id="{F09ADD1E-C9A8-D343-BE91-76E210C61FE4}"/>
              </a:ext>
            </a:extLst>
          </p:cNvPr>
          <p:cNvSpPr txBox="1"/>
          <p:nvPr/>
        </p:nvSpPr>
        <p:spPr>
          <a:xfrm>
            <a:off x="9187556" y="1469972"/>
            <a:ext cx="925253" cy="523220"/>
          </a:xfrm>
          <a:prstGeom prst="rect">
            <a:avLst/>
          </a:prstGeom>
          <a:noFill/>
        </p:spPr>
        <p:txBody>
          <a:bodyPr wrap="none" rtlCol="0">
            <a:spAutoFit/>
          </a:bodyPr>
          <a:lstStyle/>
          <a:p>
            <a:r>
              <a:rPr lang="en-US" sz="2800" dirty="0"/>
              <a:t>2 pm</a:t>
            </a:r>
          </a:p>
        </p:txBody>
      </p:sp>
      <p:pic>
        <p:nvPicPr>
          <p:cNvPr id="19" name="Picture 18" descr="A screenshot of a computer&#13;&#10;&#13;&#10;Description automatically generated">
            <a:extLst>
              <a:ext uri="{FF2B5EF4-FFF2-40B4-BE49-F238E27FC236}">
                <a16:creationId xmlns:a16="http://schemas.microsoft.com/office/drawing/2014/main" id="{34F0670C-05E2-9F47-B3A5-02CD526D99ED}"/>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9104835" y="3429000"/>
            <a:ext cx="1225407" cy="842249"/>
          </a:xfrm>
          <a:prstGeom prst="rect">
            <a:avLst/>
          </a:prstGeom>
        </p:spPr>
      </p:pic>
      <p:sp>
        <p:nvSpPr>
          <p:cNvPr id="7" name="TextBox 6">
            <a:extLst>
              <a:ext uri="{FF2B5EF4-FFF2-40B4-BE49-F238E27FC236}">
                <a16:creationId xmlns:a16="http://schemas.microsoft.com/office/drawing/2014/main" id="{46F5816B-5506-D144-AD8F-DB47CA96CD4C}"/>
              </a:ext>
            </a:extLst>
          </p:cNvPr>
          <p:cNvSpPr txBox="1"/>
          <p:nvPr/>
        </p:nvSpPr>
        <p:spPr>
          <a:xfrm>
            <a:off x="1669214" y="3728979"/>
            <a:ext cx="6465136" cy="461665"/>
          </a:xfrm>
          <a:prstGeom prst="rect">
            <a:avLst/>
          </a:prstGeom>
          <a:noFill/>
          <a:ln>
            <a:solidFill>
              <a:schemeClr val="tx1"/>
            </a:solidFill>
          </a:ln>
        </p:spPr>
        <p:txBody>
          <a:bodyPr wrap="square" rtlCol="0">
            <a:spAutoFit/>
          </a:bodyPr>
          <a:lstStyle/>
          <a:p>
            <a:pPr algn="ctr"/>
            <a:r>
              <a:rPr lang="en-US" sz="2400" dirty="0">
                <a:solidFill>
                  <a:schemeClr val="accent1"/>
                </a:solidFill>
              </a:rPr>
              <a:t>Best path up until here</a:t>
            </a:r>
          </a:p>
        </p:txBody>
      </p:sp>
      <p:cxnSp>
        <p:nvCxnSpPr>
          <p:cNvPr id="30" name="Straight Arrow Connector 29">
            <a:extLst>
              <a:ext uri="{FF2B5EF4-FFF2-40B4-BE49-F238E27FC236}">
                <a16:creationId xmlns:a16="http://schemas.microsoft.com/office/drawing/2014/main" id="{9B172DD6-91E6-1D4D-A5FE-ED1B59B4111B}"/>
              </a:ext>
            </a:extLst>
          </p:cNvPr>
          <p:cNvCxnSpPr>
            <a:cxnSpLocks/>
          </p:cNvCxnSpPr>
          <p:nvPr/>
        </p:nvCxnSpPr>
        <p:spPr>
          <a:xfrm>
            <a:off x="8306561" y="3968224"/>
            <a:ext cx="552762"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5B080884-348D-9544-92A0-259614465512}"/>
              </a:ext>
            </a:extLst>
          </p:cNvPr>
          <p:cNvCxnSpPr>
            <a:cxnSpLocks/>
          </p:cNvCxnSpPr>
          <p:nvPr/>
        </p:nvCxnSpPr>
        <p:spPr>
          <a:xfrm rot="16200000">
            <a:off x="9449561" y="3256922"/>
            <a:ext cx="552762"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624838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0"/>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D3402-0450-8B41-9666-9F40FEF79ECD}"/>
              </a:ext>
            </a:extLst>
          </p:cNvPr>
          <p:cNvSpPr>
            <a:spLocks noGrp="1"/>
          </p:cNvSpPr>
          <p:nvPr>
            <p:ph type="title"/>
          </p:nvPr>
        </p:nvSpPr>
        <p:spPr>
          <a:xfrm>
            <a:off x="838200" y="117475"/>
            <a:ext cx="10515600" cy="1325563"/>
          </a:xfrm>
        </p:spPr>
        <p:txBody>
          <a:bodyPr/>
          <a:lstStyle/>
          <a:p>
            <a:r>
              <a:rPr lang="en-US" dirty="0"/>
              <a:t>Backward Induction</a:t>
            </a:r>
          </a:p>
        </p:txBody>
      </p:sp>
      <p:sp>
        <p:nvSpPr>
          <p:cNvPr id="4" name="TextBox 3">
            <a:extLst>
              <a:ext uri="{FF2B5EF4-FFF2-40B4-BE49-F238E27FC236}">
                <a16:creationId xmlns:a16="http://schemas.microsoft.com/office/drawing/2014/main" id="{CF43A271-DE41-7949-97F4-375768C2778C}"/>
              </a:ext>
            </a:extLst>
          </p:cNvPr>
          <p:cNvSpPr txBox="1"/>
          <p:nvPr/>
        </p:nvSpPr>
        <p:spPr>
          <a:xfrm>
            <a:off x="1223220" y="1500884"/>
            <a:ext cx="907621" cy="523220"/>
          </a:xfrm>
          <a:prstGeom prst="rect">
            <a:avLst/>
          </a:prstGeom>
          <a:noFill/>
        </p:spPr>
        <p:txBody>
          <a:bodyPr wrap="none" rtlCol="0">
            <a:spAutoFit/>
          </a:bodyPr>
          <a:lstStyle/>
          <a:p>
            <a:r>
              <a:rPr lang="en-US" sz="2800" dirty="0"/>
              <a:t>9 am</a:t>
            </a:r>
          </a:p>
        </p:txBody>
      </p:sp>
      <p:sp>
        <p:nvSpPr>
          <p:cNvPr id="5" name="TextBox 4">
            <a:extLst>
              <a:ext uri="{FF2B5EF4-FFF2-40B4-BE49-F238E27FC236}">
                <a16:creationId xmlns:a16="http://schemas.microsoft.com/office/drawing/2014/main" id="{05DB946E-558E-FA41-B7A5-81ECCA84A0C3}"/>
              </a:ext>
            </a:extLst>
          </p:cNvPr>
          <p:cNvSpPr txBox="1"/>
          <p:nvPr/>
        </p:nvSpPr>
        <p:spPr>
          <a:xfrm>
            <a:off x="2906169" y="1469972"/>
            <a:ext cx="1090363" cy="523220"/>
          </a:xfrm>
          <a:prstGeom prst="rect">
            <a:avLst/>
          </a:prstGeom>
          <a:noFill/>
        </p:spPr>
        <p:txBody>
          <a:bodyPr wrap="none" rtlCol="0">
            <a:spAutoFit/>
          </a:bodyPr>
          <a:lstStyle/>
          <a:p>
            <a:r>
              <a:rPr lang="en-US" sz="2800" dirty="0"/>
              <a:t>10 am</a:t>
            </a:r>
          </a:p>
        </p:txBody>
      </p:sp>
      <p:pic>
        <p:nvPicPr>
          <p:cNvPr id="6" name="Picture 5" descr="A screenshot of a computer screen&#13;&#10;&#13;&#10;Description automatically generated">
            <a:extLst>
              <a:ext uri="{FF2B5EF4-FFF2-40B4-BE49-F238E27FC236}">
                <a16:creationId xmlns:a16="http://schemas.microsoft.com/office/drawing/2014/main" id="{78E61AF4-A498-F549-A60B-ED0091C73EEC}"/>
              </a:ext>
            </a:extLst>
          </p:cNvPr>
          <p:cNvPicPr>
            <a:picLocks noChangeAspect="1"/>
          </p:cNvPicPr>
          <p:nvPr/>
        </p:nvPicPr>
        <p:blipFill rotWithShape="1">
          <a:blip r:embed="rId2"/>
          <a:srcRect l="20087" t="13680" r="39969" b="48027"/>
          <a:stretch/>
        </p:blipFill>
        <p:spPr>
          <a:xfrm>
            <a:off x="1283151" y="2186287"/>
            <a:ext cx="790540" cy="584704"/>
          </a:xfrm>
          <a:prstGeom prst="rect">
            <a:avLst/>
          </a:prstGeom>
        </p:spPr>
      </p:pic>
      <p:pic>
        <p:nvPicPr>
          <p:cNvPr id="8" name="Picture 7" descr="A screenshot of a computer screen&#13;&#10;&#13;&#10;Description automatically generated">
            <a:extLst>
              <a:ext uri="{FF2B5EF4-FFF2-40B4-BE49-F238E27FC236}">
                <a16:creationId xmlns:a16="http://schemas.microsoft.com/office/drawing/2014/main" id="{4F03259E-161E-AE46-A348-290C7E43DCA7}"/>
              </a:ext>
            </a:extLst>
          </p:cNvPr>
          <p:cNvPicPr>
            <a:picLocks noChangeAspect="1"/>
          </p:cNvPicPr>
          <p:nvPr/>
        </p:nvPicPr>
        <p:blipFill rotWithShape="1">
          <a:blip r:embed="rId2"/>
          <a:srcRect l="39422" t="54617" r="36634" b="21904"/>
          <a:stretch/>
        </p:blipFill>
        <p:spPr>
          <a:xfrm>
            <a:off x="4585062" y="2110087"/>
            <a:ext cx="790540" cy="648891"/>
          </a:xfrm>
          <a:prstGeom prst="rect">
            <a:avLst/>
          </a:prstGeom>
        </p:spPr>
      </p:pic>
      <p:pic>
        <p:nvPicPr>
          <p:cNvPr id="10" name="Picture 9" descr="A screenshot of a computer screen&#13;&#10;&#13;&#10;Description automatically generated">
            <a:extLst>
              <a:ext uri="{FF2B5EF4-FFF2-40B4-BE49-F238E27FC236}">
                <a16:creationId xmlns:a16="http://schemas.microsoft.com/office/drawing/2014/main" id="{37353EBA-217C-5F42-8C4D-040C7965C451}"/>
              </a:ext>
            </a:extLst>
          </p:cNvPr>
          <p:cNvPicPr>
            <a:picLocks noChangeAspect="1"/>
          </p:cNvPicPr>
          <p:nvPr/>
        </p:nvPicPr>
        <p:blipFill rotWithShape="1">
          <a:blip r:embed="rId2"/>
          <a:srcRect l="20087" t="13680" r="39969" b="48027"/>
          <a:stretch/>
        </p:blipFill>
        <p:spPr>
          <a:xfrm>
            <a:off x="3005993" y="2186287"/>
            <a:ext cx="790540" cy="584704"/>
          </a:xfrm>
          <a:prstGeom prst="rect">
            <a:avLst/>
          </a:prstGeom>
        </p:spPr>
      </p:pic>
      <p:sp>
        <p:nvSpPr>
          <p:cNvPr id="11" name="TextBox 10">
            <a:extLst>
              <a:ext uri="{FF2B5EF4-FFF2-40B4-BE49-F238E27FC236}">
                <a16:creationId xmlns:a16="http://schemas.microsoft.com/office/drawing/2014/main" id="{001BE896-955E-6249-9179-6A9DF55AEBE8}"/>
              </a:ext>
            </a:extLst>
          </p:cNvPr>
          <p:cNvSpPr txBox="1"/>
          <p:nvPr/>
        </p:nvSpPr>
        <p:spPr>
          <a:xfrm>
            <a:off x="4566012" y="1469972"/>
            <a:ext cx="1090363" cy="523220"/>
          </a:xfrm>
          <a:prstGeom prst="rect">
            <a:avLst/>
          </a:prstGeom>
          <a:noFill/>
        </p:spPr>
        <p:txBody>
          <a:bodyPr wrap="none" rtlCol="0">
            <a:spAutoFit/>
          </a:bodyPr>
          <a:lstStyle/>
          <a:p>
            <a:r>
              <a:rPr lang="en-US" sz="2800" dirty="0"/>
              <a:t>11 am</a:t>
            </a:r>
          </a:p>
        </p:txBody>
      </p:sp>
      <p:pic>
        <p:nvPicPr>
          <p:cNvPr id="12" name="Picture 11" descr="A screenshot of a computer screen&#13;&#10;&#13;&#10;Description automatically generated">
            <a:extLst>
              <a:ext uri="{FF2B5EF4-FFF2-40B4-BE49-F238E27FC236}">
                <a16:creationId xmlns:a16="http://schemas.microsoft.com/office/drawing/2014/main" id="{5401EEDE-D0B0-EA46-802F-EECFE63D5D9F}"/>
              </a:ext>
            </a:extLst>
          </p:cNvPr>
          <p:cNvPicPr>
            <a:picLocks noChangeAspect="1"/>
          </p:cNvPicPr>
          <p:nvPr/>
        </p:nvPicPr>
        <p:blipFill rotWithShape="1">
          <a:blip r:embed="rId2"/>
          <a:srcRect l="20087" t="13680" r="39969" b="48027"/>
          <a:stretch/>
        </p:blipFill>
        <p:spPr>
          <a:xfrm>
            <a:off x="9322269" y="2186287"/>
            <a:ext cx="790540" cy="584704"/>
          </a:xfrm>
          <a:prstGeom prst="rect">
            <a:avLst/>
          </a:prstGeom>
        </p:spPr>
      </p:pic>
      <p:sp>
        <p:nvSpPr>
          <p:cNvPr id="13" name="TextBox 12">
            <a:extLst>
              <a:ext uri="{FF2B5EF4-FFF2-40B4-BE49-F238E27FC236}">
                <a16:creationId xmlns:a16="http://schemas.microsoft.com/office/drawing/2014/main" id="{6A521918-C507-6443-89B6-29D5624B4DB4}"/>
              </a:ext>
            </a:extLst>
          </p:cNvPr>
          <p:cNvSpPr txBox="1"/>
          <p:nvPr/>
        </p:nvSpPr>
        <p:spPr>
          <a:xfrm>
            <a:off x="6064501" y="1469972"/>
            <a:ext cx="1107996" cy="523220"/>
          </a:xfrm>
          <a:prstGeom prst="rect">
            <a:avLst/>
          </a:prstGeom>
          <a:noFill/>
        </p:spPr>
        <p:txBody>
          <a:bodyPr wrap="none" rtlCol="0">
            <a:spAutoFit/>
          </a:bodyPr>
          <a:lstStyle/>
          <a:p>
            <a:r>
              <a:rPr lang="en-US" sz="2800" dirty="0"/>
              <a:t>12 pm</a:t>
            </a:r>
          </a:p>
        </p:txBody>
      </p:sp>
      <p:pic>
        <p:nvPicPr>
          <p:cNvPr id="14" name="Picture 13" descr="A screenshot of a computer screen&#13;&#10;&#13;&#10;Description automatically generated">
            <a:extLst>
              <a:ext uri="{FF2B5EF4-FFF2-40B4-BE49-F238E27FC236}">
                <a16:creationId xmlns:a16="http://schemas.microsoft.com/office/drawing/2014/main" id="{4C002EB7-56FE-234E-BC14-2904A88C1565}"/>
              </a:ext>
            </a:extLst>
          </p:cNvPr>
          <p:cNvPicPr>
            <a:picLocks noChangeAspect="1"/>
          </p:cNvPicPr>
          <p:nvPr/>
        </p:nvPicPr>
        <p:blipFill rotWithShape="1">
          <a:blip r:embed="rId2"/>
          <a:srcRect l="39422" t="54617" r="36634" b="21904"/>
          <a:stretch/>
        </p:blipFill>
        <p:spPr>
          <a:xfrm>
            <a:off x="6164131" y="2110087"/>
            <a:ext cx="790540" cy="648891"/>
          </a:xfrm>
          <a:prstGeom prst="rect">
            <a:avLst/>
          </a:prstGeom>
        </p:spPr>
      </p:pic>
      <p:pic>
        <p:nvPicPr>
          <p:cNvPr id="15" name="Picture 14" descr="A screenshot of a computer screen&#13;&#10;&#13;&#10;Description automatically generated">
            <a:extLst>
              <a:ext uri="{FF2B5EF4-FFF2-40B4-BE49-F238E27FC236}">
                <a16:creationId xmlns:a16="http://schemas.microsoft.com/office/drawing/2014/main" id="{13D3B180-5CDC-DB4A-96E2-5484D556EF60}"/>
              </a:ext>
            </a:extLst>
          </p:cNvPr>
          <p:cNvPicPr>
            <a:picLocks noChangeAspect="1"/>
          </p:cNvPicPr>
          <p:nvPr/>
        </p:nvPicPr>
        <p:blipFill rotWithShape="1">
          <a:blip r:embed="rId2"/>
          <a:srcRect l="39422" t="54617" r="36634" b="21904"/>
          <a:stretch/>
        </p:blipFill>
        <p:spPr>
          <a:xfrm>
            <a:off x="7743200" y="2110087"/>
            <a:ext cx="790540" cy="648891"/>
          </a:xfrm>
          <a:prstGeom prst="rect">
            <a:avLst/>
          </a:prstGeom>
        </p:spPr>
      </p:pic>
      <p:sp>
        <p:nvSpPr>
          <p:cNvPr id="16" name="TextBox 15">
            <a:extLst>
              <a:ext uri="{FF2B5EF4-FFF2-40B4-BE49-F238E27FC236}">
                <a16:creationId xmlns:a16="http://schemas.microsoft.com/office/drawing/2014/main" id="{B10FD2A6-B5D4-7243-977C-1DD4DFF095A9}"/>
              </a:ext>
            </a:extLst>
          </p:cNvPr>
          <p:cNvSpPr txBox="1"/>
          <p:nvPr/>
        </p:nvSpPr>
        <p:spPr>
          <a:xfrm>
            <a:off x="7580623" y="1469972"/>
            <a:ext cx="925253" cy="523220"/>
          </a:xfrm>
          <a:prstGeom prst="rect">
            <a:avLst/>
          </a:prstGeom>
          <a:noFill/>
        </p:spPr>
        <p:txBody>
          <a:bodyPr wrap="none" rtlCol="0">
            <a:spAutoFit/>
          </a:bodyPr>
          <a:lstStyle/>
          <a:p>
            <a:r>
              <a:rPr lang="en-US" sz="2800" dirty="0"/>
              <a:t>1 pm</a:t>
            </a:r>
          </a:p>
        </p:txBody>
      </p:sp>
      <p:sp>
        <p:nvSpPr>
          <p:cNvPr id="17" name="TextBox 16">
            <a:extLst>
              <a:ext uri="{FF2B5EF4-FFF2-40B4-BE49-F238E27FC236}">
                <a16:creationId xmlns:a16="http://schemas.microsoft.com/office/drawing/2014/main" id="{F09ADD1E-C9A8-D343-BE91-76E210C61FE4}"/>
              </a:ext>
            </a:extLst>
          </p:cNvPr>
          <p:cNvSpPr txBox="1"/>
          <p:nvPr/>
        </p:nvSpPr>
        <p:spPr>
          <a:xfrm>
            <a:off x="9187556" y="1469972"/>
            <a:ext cx="925253" cy="523220"/>
          </a:xfrm>
          <a:prstGeom prst="rect">
            <a:avLst/>
          </a:prstGeom>
          <a:noFill/>
        </p:spPr>
        <p:txBody>
          <a:bodyPr wrap="none" rtlCol="0">
            <a:spAutoFit/>
          </a:bodyPr>
          <a:lstStyle/>
          <a:p>
            <a:r>
              <a:rPr lang="en-US" sz="2800" dirty="0"/>
              <a:t>2 pm</a:t>
            </a:r>
          </a:p>
        </p:txBody>
      </p:sp>
      <p:pic>
        <p:nvPicPr>
          <p:cNvPr id="19" name="Picture 18" descr="A screenshot of a computer&#13;&#10;&#13;&#10;Description automatically generated">
            <a:extLst>
              <a:ext uri="{FF2B5EF4-FFF2-40B4-BE49-F238E27FC236}">
                <a16:creationId xmlns:a16="http://schemas.microsoft.com/office/drawing/2014/main" id="{34F0670C-05E2-9F47-B3A5-02CD526D99ED}"/>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9104835" y="3429000"/>
            <a:ext cx="1225407" cy="842249"/>
          </a:xfrm>
          <a:prstGeom prst="rect">
            <a:avLst/>
          </a:prstGeom>
        </p:spPr>
      </p:pic>
      <p:pic>
        <p:nvPicPr>
          <p:cNvPr id="24" name="Picture 23" descr="A screenshot of a computer&#13;&#10;&#13;&#10;Description automatically generated">
            <a:extLst>
              <a:ext uri="{FF2B5EF4-FFF2-40B4-BE49-F238E27FC236}">
                <a16:creationId xmlns:a16="http://schemas.microsoft.com/office/drawing/2014/main" id="{AA06630B-1DEF-E64D-AA4B-EB57EB47658B}"/>
              </a:ext>
            </a:extLst>
          </p:cNvPr>
          <p:cNvPicPr>
            <a:picLocks noChangeAspect="1"/>
          </p:cNvPicPr>
          <p:nvPr/>
        </p:nvPicPr>
        <p:blipFill rotWithShape="1">
          <a:blip r:embed="rId3">
            <a:extLst>
              <a:ext uri="{BEBA8EAE-BF5A-486C-A8C5-ECC9F3942E4B}">
                <a14:imgProps xmlns:a14="http://schemas.microsoft.com/office/drawing/2010/main">
                  <a14:imgLayer r:embed="rId5">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7580623" y="3426027"/>
            <a:ext cx="1225407" cy="842249"/>
          </a:xfrm>
          <a:prstGeom prst="rect">
            <a:avLst/>
          </a:prstGeom>
        </p:spPr>
      </p:pic>
      <p:pic>
        <p:nvPicPr>
          <p:cNvPr id="25" name="Picture 24" descr="A screenshot of a computer&#13;&#10;&#13;&#10;Description automatically generated">
            <a:extLst>
              <a:ext uri="{FF2B5EF4-FFF2-40B4-BE49-F238E27FC236}">
                <a16:creationId xmlns:a16="http://schemas.microsoft.com/office/drawing/2014/main" id="{0EA7EDA1-B457-A341-A778-EA4895B4C6DF}"/>
              </a:ext>
            </a:extLst>
          </p:cNvPr>
          <p:cNvPicPr>
            <a:picLocks noChangeAspect="1"/>
          </p:cNvPicPr>
          <p:nvPr/>
        </p:nvPicPr>
        <p:blipFill rotWithShape="1">
          <a:blip r:embed="rId6">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7625767" y="4495452"/>
            <a:ext cx="1135118" cy="892576"/>
          </a:xfrm>
          <a:prstGeom prst="rect">
            <a:avLst/>
          </a:prstGeom>
        </p:spPr>
      </p:pic>
      <p:cxnSp>
        <p:nvCxnSpPr>
          <p:cNvPr id="26" name="Straight Arrow Connector 25">
            <a:extLst>
              <a:ext uri="{FF2B5EF4-FFF2-40B4-BE49-F238E27FC236}">
                <a16:creationId xmlns:a16="http://schemas.microsoft.com/office/drawing/2014/main" id="{A15E1060-74C3-BA44-B9BD-D4B7746E3F9F}"/>
              </a:ext>
            </a:extLst>
          </p:cNvPr>
          <p:cNvCxnSpPr>
            <a:cxnSpLocks/>
          </p:cNvCxnSpPr>
          <p:nvPr/>
        </p:nvCxnSpPr>
        <p:spPr>
          <a:xfrm>
            <a:off x="8672894" y="3834874"/>
            <a:ext cx="552762"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24342380-90A2-C946-A20D-648C127ABDD8}"/>
              </a:ext>
            </a:extLst>
          </p:cNvPr>
          <p:cNvCxnSpPr>
            <a:cxnSpLocks/>
          </p:cNvCxnSpPr>
          <p:nvPr/>
        </p:nvCxnSpPr>
        <p:spPr>
          <a:xfrm flipV="1">
            <a:off x="8138470" y="2803267"/>
            <a:ext cx="0" cy="60371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21" name="Group 20">
            <a:extLst>
              <a:ext uri="{FF2B5EF4-FFF2-40B4-BE49-F238E27FC236}">
                <a16:creationId xmlns:a16="http://schemas.microsoft.com/office/drawing/2014/main" id="{036B6710-EEEA-8745-98A5-C93E23C917ED}"/>
              </a:ext>
            </a:extLst>
          </p:cNvPr>
          <p:cNvGrpSpPr/>
          <p:nvPr/>
        </p:nvGrpSpPr>
        <p:grpSpPr>
          <a:xfrm>
            <a:off x="919271" y="3431976"/>
            <a:ext cx="7684046" cy="758824"/>
            <a:chOff x="919271" y="3431976"/>
            <a:chExt cx="7684046" cy="758824"/>
          </a:xfrm>
        </p:grpSpPr>
        <p:sp>
          <p:nvSpPr>
            <p:cNvPr id="7" name="TextBox 6">
              <a:extLst>
                <a:ext uri="{FF2B5EF4-FFF2-40B4-BE49-F238E27FC236}">
                  <a16:creationId xmlns:a16="http://schemas.microsoft.com/office/drawing/2014/main" id="{46F5816B-5506-D144-AD8F-DB47CA96CD4C}"/>
                </a:ext>
              </a:extLst>
            </p:cNvPr>
            <p:cNvSpPr txBox="1"/>
            <p:nvPr/>
          </p:nvSpPr>
          <p:spPr>
            <a:xfrm>
              <a:off x="919271" y="3565509"/>
              <a:ext cx="7614469" cy="461665"/>
            </a:xfrm>
            <a:prstGeom prst="rect">
              <a:avLst/>
            </a:prstGeom>
            <a:noFill/>
            <a:ln>
              <a:noFill/>
            </a:ln>
          </p:spPr>
          <p:txBody>
            <a:bodyPr wrap="square" rtlCol="0">
              <a:spAutoFit/>
            </a:bodyPr>
            <a:lstStyle/>
            <a:p>
              <a:pPr algn="ctr"/>
              <a:r>
                <a:rPr lang="en-US" sz="2400" dirty="0">
                  <a:solidFill>
                    <a:schemeClr val="accent1"/>
                  </a:solidFill>
                </a:rPr>
                <a:t>Best path up until here</a:t>
              </a:r>
            </a:p>
          </p:txBody>
        </p:sp>
        <p:sp>
          <p:nvSpPr>
            <p:cNvPr id="20" name="Rectangle 19">
              <a:extLst>
                <a:ext uri="{FF2B5EF4-FFF2-40B4-BE49-F238E27FC236}">
                  <a16:creationId xmlns:a16="http://schemas.microsoft.com/office/drawing/2014/main" id="{FBCBD401-D081-234D-ADDD-9AE08F136481}"/>
                </a:ext>
              </a:extLst>
            </p:cNvPr>
            <p:cNvSpPr/>
            <p:nvPr/>
          </p:nvSpPr>
          <p:spPr>
            <a:xfrm>
              <a:off x="1153643" y="3431976"/>
              <a:ext cx="7449674" cy="75882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36" name="Straight Arrow Connector 35">
            <a:extLst>
              <a:ext uri="{FF2B5EF4-FFF2-40B4-BE49-F238E27FC236}">
                <a16:creationId xmlns:a16="http://schemas.microsoft.com/office/drawing/2014/main" id="{559B9949-6254-EE42-B562-B055A23AD9F8}"/>
              </a:ext>
            </a:extLst>
          </p:cNvPr>
          <p:cNvCxnSpPr>
            <a:cxnSpLocks/>
          </p:cNvCxnSpPr>
          <p:nvPr/>
        </p:nvCxnSpPr>
        <p:spPr>
          <a:xfrm flipV="1">
            <a:off x="8769507" y="4268276"/>
            <a:ext cx="456149" cy="53814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62486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5"/>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22" presetClass="entr" presetSubtype="8" fill="hold" nodeType="clickEffect">
                                  <p:stCondLst>
                                    <p:cond delay="0"/>
                                  </p:stCondLst>
                                  <p:childTnLst>
                                    <p:set>
                                      <p:cBhvr>
                                        <p:cTn id="18" dur="1" fill="hold">
                                          <p:stCondLst>
                                            <p:cond delay="0"/>
                                          </p:stCondLst>
                                        </p:cTn>
                                        <p:tgtEl>
                                          <p:spTgt spid="21"/>
                                        </p:tgtEl>
                                        <p:attrNameLst>
                                          <p:attrName>style.visibility</p:attrName>
                                        </p:attrNameLst>
                                      </p:cBhvr>
                                      <p:to>
                                        <p:strVal val="visible"/>
                                      </p:to>
                                    </p:set>
                                    <p:animEffect transition="in" filter="wipe(left)">
                                      <p:cBhvr>
                                        <p:cTn id="19" dur="500"/>
                                        <p:tgtEl>
                                          <p:spTgt spid="21"/>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4" fill="hold" nodeType="clickEffect">
                                  <p:stCondLst>
                                    <p:cond delay="0"/>
                                  </p:stCondLst>
                                  <p:childTnLst>
                                    <p:set>
                                      <p:cBhvr>
                                        <p:cTn id="23" dur="1" fill="hold">
                                          <p:stCondLst>
                                            <p:cond delay="0"/>
                                          </p:stCondLst>
                                        </p:cTn>
                                        <p:tgtEl>
                                          <p:spTgt spid="29"/>
                                        </p:tgtEl>
                                        <p:attrNameLst>
                                          <p:attrName>style.visibility</p:attrName>
                                        </p:attrNameLst>
                                      </p:cBhvr>
                                      <p:to>
                                        <p:strVal val="visible"/>
                                      </p:to>
                                    </p:set>
                                    <p:animEffect transition="in" filter="wipe(down)">
                                      <p:cBhvr>
                                        <p:cTn id="24"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D3402-0450-8B41-9666-9F40FEF79ECD}"/>
              </a:ext>
            </a:extLst>
          </p:cNvPr>
          <p:cNvSpPr>
            <a:spLocks noGrp="1"/>
          </p:cNvSpPr>
          <p:nvPr>
            <p:ph type="title"/>
          </p:nvPr>
        </p:nvSpPr>
        <p:spPr>
          <a:xfrm>
            <a:off x="838200" y="117475"/>
            <a:ext cx="10515600" cy="1325563"/>
          </a:xfrm>
        </p:spPr>
        <p:txBody>
          <a:bodyPr/>
          <a:lstStyle/>
          <a:p>
            <a:r>
              <a:rPr lang="en-US" dirty="0"/>
              <a:t>Backward Induction</a:t>
            </a:r>
          </a:p>
        </p:txBody>
      </p:sp>
      <p:sp>
        <p:nvSpPr>
          <p:cNvPr id="4" name="TextBox 3">
            <a:extLst>
              <a:ext uri="{FF2B5EF4-FFF2-40B4-BE49-F238E27FC236}">
                <a16:creationId xmlns:a16="http://schemas.microsoft.com/office/drawing/2014/main" id="{CF43A271-DE41-7949-97F4-375768C2778C}"/>
              </a:ext>
            </a:extLst>
          </p:cNvPr>
          <p:cNvSpPr txBox="1"/>
          <p:nvPr/>
        </p:nvSpPr>
        <p:spPr>
          <a:xfrm>
            <a:off x="1223220" y="1500884"/>
            <a:ext cx="907621" cy="523220"/>
          </a:xfrm>
          <a:prstGeom prst="rect">
            <a:avLst/>
          </a:prstGeom>
          <a:noFill/>
        </p:spPr>
        <p:txBody>
          <a:bodyPr wrap="none" rtlCol="0">
            <a:spAutoFit/>
          </a:bodyPr>
          <a:lstStyle/>
          <a:p>
            <a:r>
              <a:rPr lang="en-US" sz="2800" dirty="0"/>
              <a:t>9 am</a:t>
            </a:r>
          </a:p>
        </p:txBody>
      </p:sp>
      <p:sp>
        <p:nvSpPr>
          <p:cNvPr id="5" name="TextBox 4">
            <a:extLst>
              <a:ext uri="{FF2B5EF4-FFF2-40B4-BE49-F238E27FC236}">
                <a16:creationId xmlns:a16="http://schemas.microsoft.com/office/drawing/2014/main" id="{05DB946E-558E-FA41-B7A5-81ECCA84A0C3}"/>
              </a:ext>
            </a:extLst>
          </p:cNvPr>
          <p:cNvSpPr txBox="1"/>
          <p:nvPr/>
        </p:nvSpPr>
        <p:spPr>
          <a:xfrm>
            <a:off x="2906169" y="1469972"/>
            <a:ext cx="1090363" cy="523220"/>
          </a:xfrm>
          <a:prstGeom prst="rect">
            <a:avLst/>
          </a:prstGeom>
          <a:noFill/>
        </p:spPr>
        <p:txBody>
          <a:bodyPr wrap="none" rtlCol="0">
            <a:spAutoFit/>
          </a:bodyPr>
          <a:lstStyle/>
          <a:p>
            <a:r>
              <a:rPr lang="en-US" sz="2800" dirty="0"/>
              <a:t>10 am</a:t>
            </a:r>
          </a:p>
        </p:txBody>
      </p:sp>
      <p:pic>
        <p:nvPicPr>
          <p:cNvPr id="6" name="Picture 5" descr="A screenshot of a computer screen&#13;&#10;&#13;&#10;Description automatically generated">
            <a:extLst>
              <a:ext uri="{FF2B5EF4-FFF2-40B4-BE49-F238E27FC236}">
                <a16:creationId xmlns:a16="http://schemas.microsoft.com/office/drawing/2014/main" id="{78E61AF4-A498-F549-A60B-ED0091C73EEC}"/>
              </a:ext>
            </a:extLst>
          </p:cNvPr>
          <p:cNvPicPr>
            <a:picLocks noChangeAspect="1"/>
          </p:cNvPicPr>
          <p:nvPr/>
        </p:nvPicPr>
        <p:blipFill rotWithShape="1">
          <a:blip r:embed="rId2"/>
          <a:srcRect l="20087" t="13680" r="39969" b="48027"/>
          <a:stretch/>
        </p:blipFill>
        <p:spPr>
          <a:xfrm>
            <a:off x="1283151" y="2186287"/>
            <a:ext cx="790540" cy="584704"/>
          </a:xfrm>
          <a:prstGeom prst="rect">
            <a:avLst/>
          </a:prstGeom>
        </p:spPr>
      </p:pic>
      <p:pic>
        <p:nvPicPr>
          <p:cNvPr id="8" name="Picture 7" descr="A screenshot of a computer screen&#13;&#10;&#13;&#10;Description automatically generated">
            <a:extLst>
              <a:ext uri="{FF2B5EF4-FFF2-40B4-BE49-F238E27FC236}">
                <a16:creationId xmlns:a16="http://schemas.microsoft.com/office/drawing/2014/main" id="{4F03259E-161E-AE46-A348-290C7E43DCA7}"/>
              </a:ext>
            </a:extLst>
          </p:cNvPr>
          <p:cNvPicPr>
            <a:picLocks noChangeAspect="1"/>
          </p:cNvPicPr>
          <p:nvPr/>
        </p:nvPicPr>
        <p:blipFill rotWithShape="1">
          <a:blip r:embed="rId2"/>
          <a:srcRect l="39422" t="54617" r="36634" b="21904"/>
          <a:stretch/>
        </p:blipFill>
        <p:spPr>
          <a:xfrm>
            <a:off x="4585062" y="2110087"/>
            <a:ext cx="790540" cy="648891"/>
          </a:xfrm>
          <a:prstGeom prst="rect">
            <a:avLst/>
          </a:prstGeom>
        </p:spPr>
      </p:pic>
      <p:pic>
        <p:nvPicPr>
          <p:cNvPr id="10" name="Picture 9" descr="A screenshot of a computer screen&#13;&#10;&#13;&#10;Description automatically generated">
            <a:extLst>
              <a:ext uri="{FF2B5EF4-FFF2-40B4-BE49-F238E27FC236}">
                <a16:creationId xmlns:a16="http://schemas.microsoft.com/office/drawing/2014/main" id="{37353EBA-217C-5F42-8C4D-040C7965C451}"/>
              </a:ext>
            </a:extLst>
          </p:cNvPr>
          <p:cNvPicPr>
            <a:picLocks noChangeAspect="1"/>
          </p:cNvPicPr>
          <p:nvPr/>
        </p:nvPicPr>
        <p:blipFill rotWithShape="1">
          <a:blip r:embed="rId2"/>
          <a:srcRect l="20087" t="13680" r="39969" b="48027"/>
          <a:stretch/>
        </p:blipFill>
        <p:spPr>
          <a:xfrm>
            <a:off x="3005993" y="2186287"/>
            <a:ext cx="790540" cy="584704"/>
          </a:xfrm>
          <a:prstGeom prst="rect">
            <a:avLst/>
          </a:prstGeom>
        </p:spPr>
      </p:pic>
      <p:sp>
        <p:nvSpPr>
          <p:cNvPr id="11" name="TextBox 10">
            <a:extLst>
              <a:ext uri="{FF2B5EF4-FFF2-40B4-BE49-F238E27FC236}">
                <a16:creationId xmlns:a16="http://schemas.microsoft.com/office/drawing/2014/main" id="{001BE896-955E-6249-9179-6A9DF55AEBE8}"/>
              </a:ext>
            </a:extLst>
          </p:cNvPr>
          <p:cNvSpPr txBox="1"/>
          <p:nvPr/>
        </p:nvSpPr>
        <p:spPr>
          <a:xfrm>
            <a:off x="4566012" y="1469972"/>
            <a:ext cx="1090363" cy="523220"/>
          </a:xfrm>
          <a:prstGeom prst="rect">
            <a:avLst/>
          </a:prstGeom>
          <a:noFill/>
        </p:spPr>
        <p:txBody>
          <a:bodyPr wrap="none" rtlCol="0">
            <a:spAutoFit/>
          </a:bodyPr>
          <a:lstStyle/>
          <a:p>
            <a:r>
              <a:rPr lang="en-US" sz="2800" dirty="0"/>
              <a:t>11 am</a:t>
            </a:r>
          </a:p>
        </p:txBody>
      </p:sp>
      <p:pic>
        <p:nvPicPr>
          <p:cNvPr id="12" name="Picture 11" descr="A screenshot of a computer screen&#13;&#10;&#13;&#10;Description automatically generated">
            <a:extLst>
              <a:ext uri="{FF2B5EF4-FFF2-40B4-BE49-F238E27FC236}">
                <a16:creationId xmlns:a16="http://schemas.microsoft.com/office/drawing/2014/main" id="{5401EEDE-D0B0-EA46-802F-EECFE63D5D9F}"/>
              </a:ext>
            </a:extLst>
          </p:cNvPr>
          <p:cNvPicPr>
            <a:picLocks noChangeAspect="1"/>
          </p:cNvPicPr>
          <p:nvPr/>
        </p:nvPicPr>
        <p:blipFill rotWithShape="1">
          <a:blip r:embed="rId2"/>
          <a:srcRect l="20087" t="13680" r="39969" b="48027"/>
          <a:stretch/>
        </p:blipFill>
        <p:spPr>
          <a:xfrm>
            <a:off x="9322269" y="2186287"/>
            <a:ext cx="790540" cy="584704"/>
          </a:xfrm>
          <a:prstGeom prst="rect">
            <a:avLst/>
          </a:prstGeom>
        </p:spPr>
      </p:pic>
      <p:sp>
        <p:nvSpPr>
          <p:cNvPr id="13" name="TextBox 12">
            <a:extLst>
              <a:ext uri="{FF2B5EF4-FFF2-40B4-BE49-F238E27FC236}">
                <a16:creationId xmlns:a16="http://schemas.microsoft.com/office/drawing/2014/main" id="{6A521918-C507-6443-89B6-29D5624B4DB4}"/>
              </a:ext>
            </a:extLst>
          </p:cNvPr>
          <p:cNvSpPr txBox="1"/>
          <p:nvPr/>
        </p:nvSpPr>
        <p:spPr>
          <a:xfrm>
            <a:off x="6064501" y="1469972"/>
            <a:ext cx="1107996" cy="523220"/>
          </a:xfrm>
          <a:prstGeom prst="rect">
            <a:avLst/>
          </a:prstGeom>
          <a:noFill/>
        </p:spPr>
        <p:txBody>
          <a:bodyPr wrap="none" rtlCol="0">
            <a:spAutoFit/>
          </a:bodyPr>
          <a:lstStyle/>
          <a:p>
            <a:r>
              <a:rPr lang="en-US" sz="2800" dirty="0"/>
              <a:t>12 pm</a:t>
            </a:r>
          </a:p>
        </p:txBody>
      </p:sp>
      <p:pic>
        <p:nvPicPr>
          <p:cNvPr id="14" name="Picture 13" descr="A screenshot of a computer screen&#13;&#10;&#13;&#10;Description automatically generated">
            <a:extLst>
              <a:ext uri="{FF2B5EF4-FFF2-40B4-BE49-F238E27FC236}">
                <a16:creationId xmlns:a16="http://schemas.microsoft.com/office/drawing/2014/main" id="{4C002EB7-56FE-234E-BC14-2904A88C1565}"/>
              </a:ext>
            </a:extLst>
          </p:cNvPr>
          <p:cNvPicPr>
            <a:picLocks noChangeAspect="1"/>
          </p:cNvPicPr>
          <p:nvPr/>
        </p:nvPicPr>
        <p:blipFill rotWithShape="1">
          <a:blip r:embed="rId2"/>
          <a:srcRect l="39422" t="54617" r="36634" b="21904"/>
          <a:stretch/>
        </p:blipFill>
        <p:spPr>
          <a:xfrm>
            <a:off x="6164131" y="2110087"/>
            <a:ext cx="790540" cy="648891"/>
          </a:xfrm>
          <a:prstGeom prst="rect">
            <a:avLst/>
          </a:prstGeom>
        </p:spPr>
      </p:pic>
      <p:pic>
        <p:nvPicPr>
          <p:cNvPr id="15" name="Picture 14" descr="A screenshot of a computer screen&#13;&#10;&#13;&#10;Description automatically generated">
            <a:extLst>
              <a:ext uri="{FF2B5EF4-FFF2-40B4-BE49-F238E27FC236}">
                <a16:creationId xmlns:a16="http://schemas.microsoft.com/office/drawing/2014/main" id="{13D3B180-5CDC-DB4A-96E2-5484D556EF60}"/>
              </a:ext>
            </a:extLst>
          </p:cNvPr>
          <p:cNvPicPr>
            <a:picLocks noChangeAspect="1"/>
          </p:cNvPicPr>
          <p:nvPr/>
        </p:nvPicPr>
        <p:blipFill rotWithShape="1">
          <a:blip r:embed="rId2"/>
          <a:srcRect l="39422" t="54617" r="36634" b="21904"/>
          <a:stretch/>
        </p:blipFill>
        <p:spPr>
          <a:xfrm>
            <a:off x="7743200" y="2110087"/>
            <a:ext cx="790540" cy="648891"/>
          </a:xfrm>
          <a:prstGeom prst="rect">
            <a:avLst/>
          </a:prstGeom>
        </p:spPr>
      </p:pic>
      <p:sp>
        <p:nvSpPr>
          <p:cNvPr id="16" name="TextBox 15">
            <a:extLst>
              <a:ext uri="{FF2B5EF4-FFF2-40B4-BE49-F238E27FC236}">
                <a16:creationId xmlns:a16="http://schemas.microsoft.com/office/drawing/2014/main" id="{B10FD2A6-B5D4-7243-977C-1DD4DFF095A9}"/>
              </a:ext>
            </a:extLst>
          </p:cNvPr>
          <p:cNvSpPr txBox="1"/>
          <p:nvPr/>
        </p:nvSpPr>
        <p:spPr>
          <a:xfrm>
            <a:off x="7580623" y="1469972"/>
            <a:ext cx="925253" cy="523220"/>
          </a:xfrm>
          <a:prstGeom prst="rect">
            <a:avLst/>
          </a:prstGeom>
          <a:noFill/>
        </p:spPr>
        <p:txBody>
          <a:bodyPr wrap="none" rtlCol="0">
            <a:spAutoFit/>
          </a:bodyPr>
          <a:lstStyle/>
          <a:p>
            <a:r>
              <a:rPr lang="en-US" sz="2800" dirty="0"/>
              <a:t>1 pm</a:t>
            </a:r>
          </a:p>
        </p:txBody>
      </p:sp>
      <p:sp>
        <p:nvSpPr>
          <p:cNvPr id="17" name="TextBox 16">
            <a:extLst>
              <a:ext uri="{FF2B5EF4-FFF2-40B4-BE49-F238E27FC236}">
                <a16:creationId xmlns:a16="http://schemas.microsoft.com/office/drawing/2014/main" id="{F09ADD1E-C9A8-D343-BE91-76E210C61FE4}"/>
              </a:ext>
            </a:extLst>
          </p:cNvPr>
          <p:cNvSpPr txBox="1"/>
          <p:nvPr/>
        </p:nvSpPr>
        <p:spPr>
          <a:xfrm>
            <a:off x="9187556" y="1469972"/>
            <a:ext cx="925253" cy="523220"/>
          </a:xfrm>
          <a:prstGeom prst="rect">
            <a:avLst/>
          </a:prstGeom>
          <a:noFill/>
        </p:spPr>
        <p:txBody>
          <a:bodyPr wrap="none" rtlCol="0">
            <a:spAutoFit/>
          </a:bodyPr>
          <a:lstStyle/>
          <a:p>
            <a:r>
              <a:rPr lang="en-US" sz="2800" dirty="0"/>
              <a:t>2 pm</a:t>
            </a:r>
          </a:p>
        </p:txBody>
      </p:sp>
      <p:pic>
        <p:nvPicPr>
          <p:cNvPr id="19" name="Picture 18" descr="A screenshot of a computer&#13;&#10;&#13;&#10;Description automatically generated">
            <a:extLst>
              <a:ext uri="{FF2B5EF4-FFF2-40B4-BE49-F238E27FC236}">
                <a16:creationId xmlns:a16="http://schemas.microsoft.com/office/drawing/2014/main" id="{34F0670C-05E2-9F47-B3A5-02CD526D99ED}"/>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9104835" y="3429000"/>
            <a:ext cx="1225407" cy="842249"/>
          </a:xfrm>
          <a:prstGeom prst="rect">
            <a:avLst/>
          </a:prstGeom>
        </p:spPr>
      </p:pic>
      <p:sp>
        <p:nvSpPr>
          <p:cNvPr id="7" name="TextBox 6">
            <a:extLst>
              <a:ext uri="{FF2B5EF4-FFF2-40B4-BE49-F238E27FC236}">
                <a16:creationId xmlns:a16="http://schemas.microsoft.com/office/drawing/2014/main" id="{46F5816B-5506-D144-AD8F-DB47CA96CD4C}"/>
              </a:ext>
            </a:extLst>
          </p:cNvPr>
          <p:cNvSpPr txBox="1"/>
          <p:nvPr/>
        </p:nvSpPr>
        <p:spPr>
          <a:xfrm>
            <a:off x="919271" y="3565509"/>
            <a:ext cx="7614469" cy="461665"/>
          </a:xfrm>
          <a:prstGeom prst="rect">
            <a:avLst/>
          </a:prstGeom>
          <a:noFill/>
          <a:ln>
            <a:noFill/>
          </a:ln>
        </p:spPr>
        <p:txBody>
          <a:bodyPr wrap="square" rtlCol="0">
            <a:spAutoFit/>
          </a:bodyPr>
          <a:lstStyle/>
          <a:p>
            <a:pPr algn="ctr"/>
            <a:r>
              <a:rPr lang="en-US" sz="2400" dirty="0">
                <a:solidFill>
                  <a:schemeClr val="accent1"/>
                </a:solidFill>
              </a:rPr>
              <a:t>Best path up until here</a:t>
            </a:r>
          </a:p>
        </p:txBody>
      </p:sp>
      <p:pic>
        <p:nvPicPr>
          <p:cNvPr id="24" name="Picture 23" descr="A screenshot of a computer&#13;&#10;&#13;&#10;Description automatically generated">
            <a:extLst>
              <a:ext uri="{FF2B5EF4-FFF2-40B4-BE49-F238E27FC236}">
                <a16:creationId xmlns:a16="http://schemas.microsoft.com/office/drawing/2014/main" id="{AA06630B-1DEF-E64D-AA4B-EB57EB47658B}"/>
              </a:ext>
            </a:extLst>
          </p:cNvPr>
          <p:cNvPicPr>
            <a:picLocks noChangeAspect="1"/>
          </p:cNvPicPr>
          <p:nvPr/>
        </p:nvPicPr>
        <p:blipFill rotWithShape="1">
          <a:blip r:embed="rId3">
            <a:extLst>
              <a:ext uri="{BEBA8EAE-BF5A-486C-A8C5-ECC9F3942E4B}">
                <a14:imgProps xmlns:a14="http://schemas.microsoft.com/office/drawing/2010/main">
                  <a14:imgLayer r:embed="rId5">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7580623" y="3426027"/>
            <a:ext cx="1225407" cy="842249"/>
          </a:xfrm>
          <a:prstGeom prst="rect">
            <a:avLst/>
          </a:prstGeom>
        </p:spPr>
      </p:pic>
      <p:pic>
        <p:nvPicPr>
          <p:cNvPr id="25" name="Picture 24" descr="A screenshot of a computer&#13;&#10;&#13;&#10;Description automatically generated">
            <a:extLst>
              <a:ext uri="{FF2B5EF4-FFF2-40B4-BE49-F238E27FC236}">
                <a16:creationId xmlns:a16="http://schemas.microsoft.com/office/drawing/2014/main" id="{0EA7EDA1-B457-A341-A778-EA4895B4C6DF}"/>
              </a:ext>
            </a:extLst>
          </p:cNvPr>
          <p:cNvPicPr>
            <a:picLocks noChangeAspect="1"/>
          </p:cNvPicPr>
          <p:nvPr/>
        </p:nvPicPr>
        <p:blipFill rotWithShape="1">
          <a:blip r:embed="rId6">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7625767" y="4495452"/>
            <a:ext cx="1135118" cy="892576"/>
          </a:xfrm>
          <a:prstGeom prst="rect">
            <a:avLst/>
          </a:prstGeom>
        </p:spPr>
      </p:pic>
      <p:cxnSp>
        <p:nvCxnSpPr>
          <p:cNvPr id="27" name="Straight Arrow Connector 26">
            <a:extLst>
              <a:ext uri="{FF2B5EF4-FFF2-40B4-BE49-F238E27FC236}">
                <a16:creationId xmlns:a16="http://schemas.microsoft.com/office/drawing/2014/main" id="{4314EFEA-274E-1545-85B6-058ADADCD8C0}"/>
              </a:ext>
            </a:extLst>
          </p:cNvPr>
          <p:cNvCxnSpPr>
            <a:cxnSpLocks/>
          </p:cNvCxnSpPr>
          <p:nvPr/>
        </p:nvCxnSpPr>
        <p:spPr>
          <a:xfrm flipV="1">
            <a:off x="8769507" y="4268276"/>
            <a:ext cx="456149" cy="53814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FBCBD401-D081-234D-ADDD-9AE08F136481}"/>
              </a:ext>
            </a:extLst>
          </p:cNvPr>
          <p:cNvSpPr/>
          <p:nvPr/>
        </p:nvSpPr>
        <p:spPr>
          <a:xfrm>
            <a:off x="1153643" y="3431976"/>
            <a:ext cx="7449674" cy="75882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4" name="Curved Connector 33">
            <a:extLst>
              <a:ext uri="{FF2B5EF4-FFF2-40B4-BE49-F238E27FC236}">
                <a16:creationId xmlns:a16="http://schemas.microsoft.com/office/drawing/2014/main" id="{B74333D3-2D0F-A34D-A8E7-DDA5D9B65843}"/>
              </a:ext>
            </a:extLst>
          </p:cNvPr>
          <p:cNvCxnSpPr>
            <a:cxnSpLocks/>
          </p:cNvCxnSpPr>
          <p:nvPr/>
        </p:nvCxnSpPr>
        <p:spPr>
          <a:xfrm rot="10800000" flipH="1">
            <a:off x="8588953" y="2362548"/>
            <a:ext cx="12700" cy="2343533"/>
          </a:xfrm>
          <a:prstGeom prst="curvedConnector3">
            <a:avLst>
              <a:gd name="adj1" fmla="val 447429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8" name="Rectangle 27">
            <a:extLst>
              <a:ext uri="{FF2B5EF4-FFF2-40B4-BE49-F238E27FC236}">
                <a16:creationId xmlns:a16="http://schemas.microsoft.com/office/drawing/2014/main" id="{75E574DD-CF60-0F43-9C63-E95E42114132}"/>
              </a:ext>
            </a:extLst>
          </p:cNvPr>
          <p:cNvSpPr/>
          <p:nvPr/>
        </p:nvSpPr>
        <p:spPr>
          <a:xfrm>
            <a:off x="1139279" y="4533954"/>
            <a:ext cx="7449674" cy="75882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73D11F9C-E947-5949-B755-CF1A20A25A1A}"/>
              </a:ext>
            </a:extLst>
          </p:cNvPr>
          <p:cNvSpPr txBox="1"/>
          <p:nvPr/>
        </p:nvSpPr>
        <p:spPr>
          <a:xfrm>
            <a:off x="897608" y="4711174"/>
            <a:ext cx="7614469" cy="461665"/>
          </a:xfrm>
          <a:prstGeom prst="rect">
            <a:avLst/>
          </a:prstGeom>
          <a:noFill/>
          <a:ln>
            <a:noFill/>
          </a:ln>
        </p:spPr>
        <p:txBody>
          <a:bodyPr wrap="square" rtlCol="0">
            <a:spAutoFit/>
          </a:bodyPr>
          <a:lstStyle/>
          <a:p>
            <a:pPr algn="ctr"/>
            <a:r>
              <a:rPr lang="en-US" sz="2400" dirty="0">
                <a:solidFill>
                  <a:schemeClr val="accent1"/>
                </a:solidFill>
              </a:rPr>
              <a:t>Best path up until here</a:t>
            </a:r>
          </a:p>
        </p:txBody>
      </p:sp>
      <p:sp>
        <p:nvSpPr>
          <p:cNvPr id="21" name="TextBox 20">
            <a:extLst>
              <a:ext uri="{FF2B5EF4-FFF2-40B4-BE49-F238E27FC236}">
                <a16:creationId xmlns:a16="http://schemas.microsoft.com/office/drawing/2014/main" id="{DE8D9AC4-2036-694F-AA9B-00368E7A0DE4}"/>
              </a:ext>
            </a:extLst>
          </p:cNvPr>
          <p:cNvSpPr txBox="1"/>
          <p:nvPr/>
        </p:nvSpPr>
        <p:spPr>
          <a:xfrm>
            <a:off x="3342173" y="5929082"/>
            <a:ext cx="5845383" cy="461665"/>
          </a:xfrm>
          <a:prstGeom prst="rect">
            <a:avLst/>
          </a:prstGeom>
          <a:noFill/>
        </p:spPr>
        <p:txBody>
          <a:bodyPr wrap="none" rtlCol="0">
            <a:spAutoFit/>
          </a:bodyPr>
          <a:lstStyle/>
          <a:p>
            <a:r>
              <a:rPr lang="en-US" sz="2400" dirty="0"/>
              <a:t>At each stage we compare two probabilities…</a:t>
            </a:r>
          </a:p>
        </p:txBody>
      </p:sp>
    </p:spTree>
    <p:extLst>
      <p:ext uri="{BB962C8B-B14F-4D97-AF65-F5344CB8AC3E}">
        <p14:creationId xmlns:p14="http://schemas.microsoft.com/office/powerpoint/2010/main" val="26312541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wipe(left)">
                                      <p:cBhvr>
                                        <p:cTn id="7" dur="500"/>
                                        <p:tgtEl>
                                          <p:spTgt spid="30"/>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28"/>
                                        </p:tgtEl>
                                        <p:attrNameLst>
                                          <p:attrName>style.visibility</p:attrName>
                                        </p:attrNameLst>
                                      </p:cBhvr>
                                      <p:to>
                                        <p:strVal val="visible"/>
                                      </p:to>
                                    </p:set>
                                    <p:animEffect transition="in" filter="wipe(left)">
                                      <p:cBhvr>
                                        <p:cTn id="10" dur="500"/>
                                        <p:tgtEl>
                                          <p:spTgt spid="28"/>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nodeType="clickEffect">
                                  <p:stCondLst>
                                    <p:cond delay="0"/>
                                  </p:stCondLst>
                                  <p:childTnLst>
                                    <p:set>
                                      <p:cBhvr>
                                        <p:cTn id="14" dur="1" fill="hold">
                                          <p:stCondLst>
                                            <p:cond delay="0"/>
                                          </p:stCondLst>
                                        </p:cTn>
                                        <p:tgtEl>
                                          <p:spTgt spid="34"/>
                                        </p:tgtEl>
                                        <p:attrNameLst>
                                          <p:attrName>style.visibility</p:attrName>
                                        </p:attrNameLst>
                                      </p:cBhvr>
                                      <p:to>
                                        <p:strVal val="visible"/>
                                      </p:to>
                                    </p:set>
                                    <p:animEffect transition="in" filter="wipe(down)">
                                      <p:cBhvr>
                                        <p:cTn id="15"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30"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A3551D-3253-4B48-A3F0-6C279D2C474C}"/>
              </a:ext>
            </a:extLst>
          </p:cNvPr>
          <p:cNvSpPr>
            <a:spLocks noGrp="1"/>
          </p:cNvSpPr>
          <p:nvPr>
            <p:ph type="title"/>
          </p:nvPr>
        </p:nvSpPr>
        <p:spPr>
          <a:xfrm>
            <a:off x="214870" y="-90836"/>
            <a:ext cx="10515600" cy="1325563"/>
          </a:xfrm>
        </p:spPr>
        <p:txBody>
          <a:bodyPr/>
          <a:lstStyle/>
          <a:p>
            <a:r>
              <a:rPr lang="en-US" dirty="0"/>
              <a:t>Partial Observation Scenarios</a:t>
            </a:r>
          </a:p>
        </p:txBody>
      </p:sp>
      <p:grpSp>
        <p:nvGrpSpPr>
          <p:cNvPr id="89" name="Group 88">
            <a:extLst>
              <a:ext uri="{FF2B5EF4-FFF2-40B4-BE49-F238E27FC236}">
                <a16:creationId xmlns:a16="http://schemas.microsoft.com/office/drawing/2014/main" id="{3B3F4C46-8614-1547-8EFF-B02A1082B0F2}"/>
              </a:ext>
            </a:extLst>
          </p:cNvPr>
          <p:cNvGrpSpPr/>
          <p:nvPr/>
        </p:nvGrpSpPr>
        <p:grpSpPr>
          <a:xfrm>
            <a:off x="5249465" y="1352280"/>
            <a:ext cx="1196686" cy="693463"/>
            <a:chOff x="6583679" y="2047305"/>
            <a:chExt cx="3751878" cy="2020141"/>
          </a:xfrm>
        </p:grpSpPr>
        <p:pic>
          <p:nvPicPr>
            <p:cNvPr id="90" name="Picture 89" descr="A screenshot of a computer&#13;&#10;&#13;&#10;Description automatically generated">
              <a:extLst>
                <a:ext uri="{FF2B5EF4-FFF2-40B4-BE49-F238E27FC236}">
                  <a16:creationId xmlns:a16="http://schemas.microsoft.com/office/drawing/2014/main" id="{25240256-BB77-C342-BAEA-E6AEF62DC6A5}"/>
                </a:ext>
              </a:extLst>
            </p:cNvPr>
            <p:cNvPicPr>
              <a:picLocks noChangeAspect="1"/>
            </p:cNvPicPr>
            <p:nvPr/>
          </p:nvPicPr>
          <p:blipFill rotWithShape="1">
            <a:blip r:embed="rId2"/>
            <a:srcRect l="51736" t="67500" r="34896" b="18889"/>
            <a:stretch/>
          </p:blipFill>
          <p:spPr>
            <a:xfrm>
              <a:off x="6819899" y="2047305"/>
              <a:ext cx="3159113" cy="2010345"/>
            </a:xfrm>
            <a:prstGeom prst="rect">
              <a:avLst/>
            </a:prstGeom>
          </p:spPr>
        </p:pic>
        <p:sp>
          <p:nvSpPr>
            <p:cNvPr id="91" name="Rectangle 90">
              <a:extLst>
                <a:ext uri="{FF2B5EF4-FFF2-40B4-BE49-F238E27FC236}">
                  <a16:creationId xmlns:a16="http://schemas.microsoft.com/office/drawing/2014/main" id="{8DA6FFE9-A2F0-A043-9A51-250F0FF895BA}"/>
                </a:ext>
              </a:extLst>
            </p:cNvPr>
            <p:cNvSpPr/>
            <p:nvPr/>
          </p:nvSpPr>
          <p:spPr>
            <a:xfrm>
              <a:off x="7048499" y="3043646"/>
              <a:ext cx="2813957" cy="39841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Rectangle 91">
              <a:extLst>
                <a:ext uri="{FF2B5EF4-FFF2-40B4-BE49-F238E27FC236}">
                  <a16:creationId xmlns:a16="http://schemas.microsoft.com/office/drawing/2014/main" id="{1DA11966-4FE4-7043-8A9C-7FF2C64778E3}"/>
                </a:ext>
              </a:extLst>
            </p:cNvPr>
            <p:cNvSpPr/>
            <p:nvPr/>
          </p:nvSpPr>
          <p:spPr>
            <a:xfrm>
              <a:off x="7048499" y="3351439"/>
              <a:ext cx="166552" cy="39841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Rectangle 92">
              <a:extLst>
                <a:ext uri="{FF2B5EF4-FFF2-40B4-BE49-F238E27FC236}">
                  <a16:creationId xmlns:a16="http://schemas.microsoft.com/office/drawing/2014/main" id="{E6E79B72-6E40-3F43-BF5C-192FF503C565}"/>
                </a:ext>
              </a:extLst>
            </p:cNvPr>
            <p:cNvSpPr/>
            <p:nvPr/>
          </p:nvSpPr>
          <p:spPr>
            <a:xfrm>
              <a:off x="9726501" y="2625634"/>
              <a:ext cx="166552" cy="113401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Rectangle 93">
              <a:extLst>
                <a:ext uri="{FF2B5EF4-FFF2-40B4-BE49-F238E27FC236}">
                  <a16:creationId xmlns:a16="http://schemas.microsoft.com/office/drawing/2014/main" id="{4D81F755-0104-7F4C-AEC0-7963D89F69B4}"/>
                </a:ext>
              </a:extLst>
            </p:cNvPr>
            <p:cNvSpPr/>
            <p:nvPr/>
          </p:nvSpPr>
          <p:spPr>
            <a:xfrm>
              <a:off x="7165056" y="3475536"/>
              <a:ext cx="2561446" cy="59191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Rectangle 94">
              <a:extLst>
                <a:ext uri="{FF2B5EF4-FFF2-40B4-BE49-F238E27FC236}">
                  <a16:creationId xmlns:a16="http://schemas.microsoft.com/office/drawing/2014/main" id="{51C7A3CD-85BA-9140-82C0-4E835E1EC397}"/>
                </a:ext>
              </a:extLst>
            </p:cNvPr>
            <p:cNvSpPr/>
            <p:nvPr/>
          </p:nvSpPr>
          <p:spPr>
            <a:xfrm>
              <a:off x="6583679" y="3010990"/>
              <a:ext cx="408797" cy="10466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Rectangle 95">
              <a:extLst>
                <a:ext uri="{FF2B5EF4-FFF2-40B4-BE49-F238E27FC236}">
                  <a16:creationId xmlns:a16="http://schemas.microsoft.com/office/drawing/2014/main" id="{171EF116-6449-B84D-83B9-E1FDCE91EC36}"/>
                </a:ext>
              </a:extLst>
            </p:cNvPr>
            <p:cNvSpPr/>
            <p:nvPr/>
          </p:nvSpPr>
          <p:spPr>
            <a:xfrm>
              <a:off x="9926760" y="2562771"/>
              <a:ext cx="408797" cy="10466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05" name="Picture 104" descr="A screenshot of a computer&#13;&#10;&#13;&#10;Description automatically generated">
            <a:extLst>
              <a:ext uri="{FF2B5EF4-FFF2-40B4-BE49-F238E27FC236}">
                <a16:creationId xmlns:a16="http://schemas.microsoft.com/office/drawing/2014/main" id="{043C6318-3D45-BA46-AA6E-83ECABE54C9F}"/>
              </a:ext>
            </a:extLst>
          </p:cNvPr>
          <p:cNvPicPr>
            <a:picLocks noChangeAspect="1"/>
          </p:cNvPicPr>
          <p:nvPr/>
        </p:nvPicPr>
        <p:blipFill rotWithShape="1">
          <a:blip r:embed="rId3">
            <a:extLst>
              <a:ext uri="{BEBA8EAE-BF5A-486C-A8C5-ECC9F3942E4B}">
                <a14:imgProps xmlns:a14="http://schemas.microsoft.com/office/drawing/2010/main">
                  <a14:imgLayer>
                    <a14:imgEffect>
                      <a14:backgroundRemoval t="20506" b="36106" l="26875" r="33543">
                        <a14:foregroundMark x1="30556" y1="21333" x2="30556" y2="21333"/>
                        <a14:foregroundMark x1="30556" y1="21333" x2="30556" y2="21333"/>
                        <a14:foregroundMark x1="29653" y1="23222" x2="29653" y2="23222"/>
                        <a14:foregroundMark x1="29236" y1="22000" x2="29236" y2="22000"/>
                        <a14:foregroundMark x1="29826" y1="24000" x2="29826" y2="24000"/>
                        <a14:foregroundMark x1="30660" y1="23500" x2="30660" y2="23500"/>
                      </a14:backgroundRemoval>
                    </a14:imgEffect>
                  </a14:imgLayer>
                </a14:imgProps>
              </a:ext>
            </a:extLst>
          </a:blip>
          <a:srcRect l="26042" t="18556" r="65624" b="61944"/>
          <a:stretch/>
        </p:blipFill>
        <p:spPr>
          <a:xfrm>
            <a:off x="5488318" y="5214713"/>
            <a:ext cx="971737" cy="1421128"/>
          </a:xfrm>
          <a:prstGeom prst="rect">
            <a:avLst/>
          </a:prstGeom>
        </p:spPr>
      </p:pic>
      <p:grpSp>
        <p:nvGrpSpPr>
          <p:cNvPr id="3" name="Group 2">
            <a:extLst>
              <a:ext uri="{FF2B5EF4-FFF2-40B4-BE49-F238E27FC236}">
                <a16:creationId xmlns:a16="http://schemas.microsoft.com/office/drawing/2014/main" id="{21D0299D-C17B-3C4B-9E66-ED0578A5E52F}"/>
              </a:ext>
            </a:extLst>
          </p:cNvPr>
          <p:cNvGrpSpPr/>
          <p:nvPr/>
        </p:nvGrpSpPr>
        <p:grpSpPr>
          <a:xfrm>
            <a:off x="2963103" y="2220686"/>
            <a:ext cx="6115846" cy="2803785"/>
            <a:chOff x="2963103" y="2220686"/>
            <a:chExt cx="6115846" cy="2803785"/>
          </a:xfrm>
        </p:grpSpPr>
        <p:grpSp>
          <p:nvGrpSpPr>
            <p:cNvPr id="49" name="Group 48">
              <a:extLst>
                <a:ext uri="{FF2B5EF4-FFF2-40B4-BE49-F238E27FC236}">
                  <a16:creationId xmlns:a16="http://schemas.microsoft.com/office/drawing/2014/main" id="{E8A21E98-7480-F84E-AD97-761481E0C287}"/>
                </a:ext>
              </a:extLst>
            </p:cNvPr>
            <p:cNvGrpSpPr/>
            <p:nvPr/>
          </p:nvGrpSpPr>
          <p:grpSpPr>
            <a:xfrm>
              <a:off x="4096671" y="3226302"/>
              <a:ext cx="867315" cy="744583"/>
              <a:chOff x="2390502" y="4384408"/>
              <a:chExt cx="867315" cy="744583"/>
            </a:xfrm>
          </p:grpSpPr>
          <p:cxnSp>
            <p:nvCxnSpPr>
              <p:cNvPr id="50" name="Straight Connector 49">
                <a:extLst>
                  <a:ext uri="{FF2B5EF4-FFF2-40B4-BE49-F238E27FC236}">
                    <a16:creationId xmlns:a16="http://schemas.microsoft.com/office/drawing/2014/main" id="{413FADBA-416D-8C4D-806F-6F24B83B4933}"/>
                  </a:ext>
                </a:extLst>
              </p:cNvPr>
              <p:cNvCxnSpPr>
                <a:cxnSpLocks/>
              </p:cNvCxnSpPr>
              <p:nvPr/>
            </p:nvCxnSpPr>
            <p:spPr>
              <a:xfrm flipH="1">
                <a:off x="2390502" y="4384408"/>
                <a:ext cx="444137" cy="744583"/>
              </a:xfrm>
              <a:prstGeom prst="line">
                <a:avLst/>
              </a:prstGeom>
              <a:ln w="5715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86FAC690-D743-7444-B612-26E050BBE5AA}"/>
                  </a:ext>
                </a:extLst>
              </p:cNvPr>
              <p:cNvCxnSpPr>
                <a:cxnSpLocks/>
              </p:cNvCxnSpPr>
              <p:nvPr/>
            </p:nvCxnSpPr>
            <p:spPr>
              <a:xfrm>
                <a:off x="2813680" y="4384408"/>
                <a:ext cx="444137" cy="744583"/>
              </a:xfrm>
              <a:prstGeom prst="line">
                <a:avLst/>
              </a:prstGeom>
              <a:ln w="5715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116" name="Group 115">
              <a:extLst>
                <a:ext uri="{FF2B5EF4-FFF2-40B4-BE49-F238E27FC236}">
                  <a16:creationId xmlns:a16="http://schemas.microsoft.com/office/drawing/2014/main" id="{07990D5B-08D5-CC4A-8A88-009CA127EC5E}"/>
                </a:ext>
              </a:extLst>
            </p:cNvPr>
            <p:cNvGrpSpPr/>
            <p:nvPr/>
          </p:nvGrpSpPr>
          <p:grpSpPr>
            <a:xfrm>
              <a:off x="2963103" y="3835783"/>
              <a:ext cx="1345157" cy="1188688"/>
              <a:chOff x="1957771" y="2101925"/>
              <a:chExt cx="1493658" cy="1242572"/>
            </a:xfrm>
          </p:grpSpPr>
          <p:pic>
            <p:nvPicPr>
              <p:cNvPr id="108" name="Picture 107" descr="A screenshot of a computer screen&#13;&#10;&#13;&#10;Description automatically generated">
                <a:extLst>
                  <a:ext uri="{FF2B5EF4-FFF2-40B4-BE49-F238E27FC236}">
                    <a16:creationId xmlns:a16="http://schemas.microsoft.com/office/drawing/2014/main" id="{310885CD-BA43-C64E-A740-33D8D6740F0C}"/>
                  </a:ext>
                </a:extLst>
              </p:cNvPr>
              <p:cNvPicPr>
                <a:picLocks noChangeAspect="1"/>
              </p:cNvPicPr>
              <p:nvPr/>
            </p:nvPicPr>
            <p:blipFill rotWithShape="1">
              <a:blip r:embed="rId4"/>
              <a:srcRect l="20087" t="13680" r="39969" b="48027"/>
              <a:stretch/>
            </p:blipFill>
            <p:spPr>
              <a:xfrm>
                <a:off x="1957771" y="2449537"/>
                <a:ext cx="1493658" cy="894960"/>
              </a:xfrm>
              <a:prstGeom prst="rect">
                <a:avLst/>
              </a:prstGeom>
            </p:spPr>
          </p:pic>
          <p:sp>
            <p:nvSpPr>
              <p:cNvPr id="111" name="TextBox 110">
                <a:extLst>
                  <a:ext uri="{FF2B5EF4-FFF2-40B4-BE49-F238E27FC236}">
                    <a16:creationId xmlns:a16="http://schemas.microsoft.com/office/drawing/2014/main" id="{9FD48FEB-CF40-7C4E-B9AC-2F30DB2671A4}"/>
                  </a:ext>
                </a:extLst>
              </p:cNvPr>
              <p:cNvSpPr txBox="1"/>
              <p:nvPr/>
            </p:nvSpPr>
            <p:spPr>
              <a:xfrm>
                <a:off x="2388974" y="2101925"/>
                <a:ext cx="631249" cy="386074"/>
              </a:xfrm>
              <a:prstGeom prst="rect">
                <a:avLst/>
              </a:prstGeom>
              <a:noFill/>
            </p:spPr>
            <p:txBody>
              <a:bodyPr wrap="none" rtlCol="0">
                <a:spAutoFit/>
              </a:bodyPr>
              <a:lstStyle/>
              <a:p>
                <a:r>
                  <a:rPr lang="en-US" dirty="0">
                    <a:solidFill>
                      <a:srgbClr val="00B050"/>
                    </a:solidFill>
                  </a:rPr>
                  <a:t>Low</a:t>
                </a:r>
                <a:endParaRPr lang="en-US" dirty="0"/>
              </a:p>
            </p:txBody>
          </p:sp>
        </p:grpSp>
        <p:grpSp>
          <p:nvGrpSpPr>
            <p:cNvPr id="114" name="Group 113">
              <a:extLst>
                <a:ext uri="{FF2B5EF4-FFF2-40B4-BE49-F238E27FC236}">
                  <a16:creationId xmlns:a16="http://schemas.microsoft.com/office/drawing/2014/main" id="{27F4E213-83BE-5F4E-B1E6-2A3EF8CA84A2}"/>
                </a:ext>
              </a:extLst>
            </p:cNvPr>
            <p:cNvGrpSpPr/>
            <p:nvPr/>
          </p:nvGrpSpPr>
          <p:grpSpPr>
            <a:xfrm>
              <a:off x="4861459" y="4060795"/>
              <a:ext cx="656925" cy="701995"/>
              <a:chOff x="8271767" y="1842347"/>
              <a:chExt cx="1662014" cy="1351131"/>
            </a:xfrm>
          </p:grpSpPr>
          <p:pic>
            <p:nvPicPr>
              <p:cNvPr id="109" name="Picture 108" descr="A screenshot of a computer screen&#13;&#10;&#13;&#10;Description automatically generated">
                <a:extLst>
                  <a:ext uri="{FF2B5EF4-FFF2-40B4-BE49-F238E27FC236}">
                    <a16:creationId xmlns:a16="http://schemas.microsoft.com/office/drawing/2014/main" id="{0CDD11D0-BDBC-C44C-8AC3-AC6B8C20C8A6}"/>
                  </a:ext>
                </a:extLst>
              </p:cNvPr>
              <p:cNvPicPr>
                <a:picLocks noChangeAspect="1"/>
              </p:cNvPicPr>
              <p:nvPr/>
            </p:nvPicPr>
            <p:blipFill rotWithShape="1">
              <a:blip r:embed="rId4"/>
              <a:srcRect l="39422" t="54617" r="36634" b="21904"/>
              <a:stretch/>
            </p:blipFill>
            <p:spPr>
              <a:xfrm>
                <a:off x="8271767" y="2345033"/>
                <a:ext cx="1662014" cy="848445"/>
              </a:xfrm>
              <a:prstGeom prst="rect">
                <a:avLst/>
              </a:prstGeom>
            </p:spPr>
          </p:pic>
          <p:sp>
            <p:nvSpPr>
              <p:cNvPr id="113" name="TextBox 112">
                <a:extLst>
                  <a:ext uri="{FF2B5EF4-FFF2-40B4-BE49-F238E27FC236}">
                    <a16:creationId xmlns:a16="http://schemas.microsoft.com/office/drawing/2014/main" id="{4050C631-22B9-FB42-9D5F-8E96822E198B}"/>
                  </a:ext>
                </a:extLst>
              </p:cNvPr>
              <p:cNvSpPr txBox="1"/>
              <p:nvPr/>
            </p:nvSpPr>
            <p:spPr>
              <a:xfrm>
                <a:off x="8274115" y="1842347"/>
                <a:ext cx="1550044" cy="710854"/>
              </a:xfrm>
              <a:prstGeom prst="rect">
                <a:avLst/>
              </a:prstGeom>
              <a:noFill/>
            </p:spPr>
            <p:txBody>
              <a:bodyPr wrap="none" rtlCol="0">
                <a:spAutoFit/>
              </a:bodyPr>
              <a:lstStyle/>
              <a:p>
                <a:r>
                  <a:rPr lang="en-US" dirty="0">
                    <a:solidFill>
                      <a:srgbClr val="FF0000"/>
                    </a:solidFill>
                  </a:rPr>
                  <a:t>High</a:t>
                </a:r>
                <a:endParaRPr lang="en-US" dirty="0"/>
              </a:p>
            </p:txBody>
          </p:sp>
        </p:grpSp>
        <p:sp>
          <p:nvSpPr>
            <p:cNvPr id="119" name="TextBox 118">
              <a:extLst>
                <a:ext uri="{FF2B5EF4-FFF2-40B4-BE49-F238E27FC236}">
                  <a16:creationId xmlns:a16="http://schemas.microsoft.com/office/drawing/2014/main" id="{18DB45A4-0F4A-6042-83FA-094C5146F723}"/>
                </a:ext>
              </a:extLst>
            </p:cNvPr>
            <p:cNvSpPr txBox="1"/>
            <p:nvPr/>
          </p:nvSpPr>
          <p:spPr>
            <a:xfrm>
              <a:off x="3531886" y="3297807"/>
              <a:ext cx="476412" cy="369332"/>
            </a:xfrm>
            <a:prstGeom prst="rect">
              <a:avLst/>
            </a:prstGeom>
            <a:noFill/>
          </p:spPr>
          <p:txBody>
            <a:bodyPr wrap="none" rtlCol="0">
              <a:spAutoFit/>
            </a:bodyPr>
            <a:lstStyle/>
            <a:p>
              <a:r>
                <a:rPr lang="en-US" dirty="0"/>
                <a:t>0.8</a:t>
              </a:r>
            </a:p>
          </p:txBody>
        </p:sp>
        <p:sp>
          <p:nvSpPr>
            <p:cNvPr id="120" name="TextBox 119">
              <a:extLst>
                <a:ext uri="{FF2B5EF4-FFF2-40B4-BE49-F238E27FC236}">
                  <a16:creationId xmlns:a16="http://schemas.microsoft.com/office/drawing/2014/main" id="{837B1826-4883-5344-94CE-7F3B1F1E526F}"/>
                </a:ext>
              </a:extLst>
            </p:cNvPr>
            <p:cNvSpPr txBox="1"/>
            <p:nvPr/>
          </p:nvSpPr>
          <p:spPr>
            <a:xfrm>
              <a:off x="5011906" y="3331254"/>
              <a:ext cx="476412" cy="369332"/>
            </a:xfrm>
            <a:prstGeom prst="rect">
              <a:avLst/>
            </a:prstGeom>
            <a:noFill/>
          </p:spPr>
          <p:txBody>
            <a:bodyPr wrap="none" rtlCol="0">
              <a:spAutoFit/>
            </a:bodyPr>
            <a:lstStyle/>
            <a:p>
              <a:r>
                <a:rPr lang="en-US" dirty="0"/>
                <a:t>0.2</a:t>
              </a:r>
            </a:p>
          </p:txBody>
        </p:sp>
        <p:pic>
          <p:nvPicPr>
            <p:cNvPr id="126" name="Picture 125" descr="A screenshot of a computer&#13;&#10;&#13;&#10;Description automatically generated">
              <a:extLst>
                <a:ext uri="{FF2B5EF4-FFF2-40B4-BE49-F238E27FC236}">
                  <a16:creationId xmlns:a16="http://schemas.microsoft.com/office/drawing/2014/main" id="{4B2647C7-308B-1B4A-83F7-8FD85E32A062}"/>
                </a:ext>
              </a:extLst>
            </p:cNvPr>
            <p:cNvPicPr>
              <a:picLocks noChangeAspect="1"/>
            </p:cNvPicPr>
            <p:nvPr/>
          </p:nvPicPr>
          <p:blipFill rotWithShape="1">
            <a:blip r:embed="rId5">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6689914" y="2278597"/>
              <a:ext cx="1032990" cy="744583"/>
            </a:xfrm>
            <a:prstGeom prst="rect">
              <a:avLst/>
            </a:prstGeom>
          </p:spPr>
        </p:pic>
        <p:pic>
          <p:nvPicPr>
            <p:cNvPr id="127" name="Picture 126" descr="A screenshot of a computer&#13;&#10;&#13;&#10;Description automatically generated">
              <a:extLst>
                <a:ext uri="{FF2B5EF4-FFF2-40B4-BE49-F238E27FC236}">
                  <a16:creationId xmlns:a16="http://schemas.microsoft.com/office/drawing/2014/main" id="{BAD1371B-327A-0A4A-BE8A-83A95B7A45C2}"/>
                </a:ext>
              </a:extLst>
            </p:cNvPr>
            <p:cNvPicPr>
              <a:picLocks noChangeAspect="1"/>
            </p:cNvPicPr>
            <p:nvPr/>
          </p:nvPicPr>
          <p:blipFill rotWithShape="1">
            <a:blip r:embed="rId6">
              <a:extLst>
                <a:ext uri="{BEBA8EAE-BF5A-486C-A8C5-ECC9F3942E4B}">
                  <a14:imgProps xmlns:a14="http://schemas.microsoft.com/office/drawing/2010/main">
                    <a14:imgLayer r:embed="rId7">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3874103" y="2220686"/>
              <a:ext cx="1181789" cy="744583"/>
            </a:xfrm>
            <a:prstGeom prst="rect">
              <a:avLst/>
            </a:prstGeom>
          </p:spPr>
        </p:pic>
        <p:grpSp>
          <p:nvGrpSpPr>
            <p:cNvPr id="60" name="Group 59">
              <a:extLst>
                <a:ext uri="{FF2B5EF4-FFF2-40B4-BE49-F238E27FC236}">
                  <a16:creationId xmlns:a16="http://schemas.microsoft.com/office/drawing/2014/main" id="{54ED34C1-29FE-D94F-81E9-015AAFF604E4}"/>
                </a:ext>
              </a:extLst>
            </p:cNvPr>
            <p:cNvGrpSpPr/>
            <p:nvPr/>
          </p:nvGrpSpPr>
          <p:grpSpPr>
            <a:xfrm>
              <a:off x="6850364" y="3181466"/>
              <a:ext cx="867315" cy="744583"/>
              <a:chOff x="2390502" y="4384408"/>
              <a:chExt cx="867315" cy="744583"/>
            </a:xfrm>
          </p:grpSpPr>
          <p:cxnSp>
            <p:nvCxnSpPr>
              <p:cNvPr id="61" name="Straight Connector 60">
                <a:extLst>
                  <a:ext uri="{FF2B5EF4-FFF2-40B4-BE49-F238E27FC236}">
                    <a16:creationId xmlns:a16="http://schemas.microsoft.com/office/drawing/2014/main" id="{4770267B-0C81-214B-AFFC-E253B807CB86}"/>
                  </a:ext>
                </a:extLst>
              </p:cNvPr>
              <p:cNvCxnSpPr>
                <a:cxnSpLocks/>
              </p:cNvCxnSpPr>
              <p:nvPr/>
            </p:nvCxnSpPr>
            <p:spPr>
              <a:xfrm flipH="1">
                <a:off x="2390502" y="4384408"/>
                <a:ext cx="444137" cy="744583"/>
              </a:xfrm>
              <a:prstGeom prst="line">
                <a:avLst/>
              </a:prstGeom>
              <a:ln w="5715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2E40A165-74FC-634A-A077-92E7485BB0C2}"/>
                  </a:ext>
                </a:extLst>
              </p:cNvPr>
              <p:cNvCxnSpPr>
                <a:cxnSpLocks/>
              </p:cNvCxnSpPr>
              <p:nvPr/>
            </p:nvCxnSpPr>
            <p:spPr>
              <a:xfrm>
                <a:off x="2813680" y="4384408"/>
                <a:ext cx="444137" cy="744583"/>
              </a:xfrm>
              <a:prstGeom prst="line">
                <a:avLst/>
              </a:prstGeom>
              <a:ln w="5715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63" name="Group 62">
              <a:extLst>
                <a:ext uri="{FF2B5EF4-FFF2-40B4-BE49-F238E27FC236}">
                  <a16:creationId xmlns:a16="http://schemas.microsoft.com/office/drawing/2014/main" id="{C5A2F338-12A4-E04A-8444-C4818B28DE97}"/>
                </a:ext>
              </a:extLst>
            </p:cNvPr>
            <p:cNvGrpSpPr/>
            <p:nvPr/>
          </p:nvGrpSpPr>
          <p:grpSpPr>
            <a:xfrm>
              <a:off x="6378640" y="3934699"/>
              <a:ext cx="766701" cy="846193"/>
              <a:chOff x="1957771" y="1847759"/>
              <a:chExt cx="1493658" cy="1496738"/>
            </a:xfrm>
          </p:grpSpPr>
          <p:pic>
            <p:nvPicPr>
              <p:cNvPr id="64" name="Picture 63" descr="A screenshot of a computer screen&#13;&#10;&#13;&#10;Description automatically generated">
                <a:extLst>
                  <a:ext uri="{FF2B5EF4-FFF2-40B4-BE49-F238E27FC236}">
                    <a16:creationId xmlns:a16="http://schemas.microsoft.com/office/drawing/2014/main" id="{DCBA6259-12FB-4B4B-B7D2-177F4B5FD47F}"/>
                  </a:ext>
                </a:extLst>
              </p:cNvPr>
              <p:cNvPicPr>
                <a:picLocks noChangeAspect="1"/>
              </p:cNvPicPr>
              <p:nvPr/>
            </p:nvPicPr>
            <p:blipFill rotWithShape="1">
              <a:blip r:embed="rId4"/>
              <a:srcRect l="20087" t="13680" r="39969" b="48027"/>
              <a:stretch/>
            </p:blipFill>
            <p:spPr>
              <a:xfrm>
                <a:off x="1957771" y="2449537"/>
                <a:ext cx="1493658" cy="894960"/>
              </a:xfrm>
              <a:prstGeom prst="rect">
                <a:avLst/>
              </a:prstGeom>
            </p:spPr>
          </p:pic>
          <p:sp>
            <p:nvSpPr>
              <p:cNvPr id="65" name="TextBox 64">
                <a:extLst>
                  <a:ext uri="{FF2B5EF4-FFF2-40B4-BE49-F238E27FC236}">
                    <a16:creationId xmlns:a16="http://schemas.microsoft.com/office/drawing/2014/main" id="{B3B90C3E-CEA1-D744-B0C9-70CC23C4798A}"/>
                  </a:ext>
                </a:extLst>
              </p:cNvPr>
              <p:cNvSpPr txBox="1"/>
              <p:nvPr/>
            </p:nvSpPr>
            <p:spPr>
              <a:xfrm>
                <a:off x="2236280" y="1847759"/>
                <a:ext cx="631249" cy="386076"/>
              </a:xfrm>
              <a:prstGeom prst="rect">
                <a:avLst/>
              </a:prstGeom>
              <a:noFill/>
            </p:spPr>
            <p:txBody>
              <a:bodyPr wrap="none" rtlCol="0">
                <a:spAutoFit/>
              </a:bodyPr>
              <a:lstStyle/>
              <a:p>
                <a:r>
                  <a:rPr lang="en-US" dirty="0">
                    <a:solidFill>
                      <a:srgbClr val="00B050"/>
                    </a:solidFill>
                  </a:rPr>
                  <a:t>Low</a:t>
                </a:r>
                <a:endParaRPr lang="en-US" dirty="0"/>
              </a:p>
            </p:txBody>
          </p:sp>
        </p:grpSp>
        <p:grpSp>
          <p:nvGrpSpPr>
            <p:cNvPr id="66" name="Group 65">
              <a:extLst>
                <a:ext uri="{FF2B5EF4-FFF2-40B4-BE49-F238E27FC236}">
                  <a16:creationId xmlns:a16="http://schemas.microsoft.com/office/drawing/2014/main" id="{642EEEFB-0FDD-A344-8C8E-0379347021C3}"/>
                </a:ext>
              </a:extLst>
            </p:cNvPr>
            <p:cNvGrpSpPr/>
            <p:nvPr/>
          </p:nvGrpSpPr>
          <p:grpSpPr>
            <a:xfrm>
              <a:off x="7465204" y="3950068"/>
              <a:ext cx="1613745" cy="1064387"/>
              <a:chOff x="8271767" y="2108561"/>
              <a:chExt cx="1993869" cy="1084917"/>
            </a:xfrm>
          </p:grpSpPr>
          <p:pic>
            <p:nvPicPr>
              <p:cNvPr id="67" name="Picture 66" descr="A screenshot of a computer screen&#13;&#10;&#13;&#10;Description automatically generated">
                <a:extLst>
                  <a:ext uri="{FF2B5EF4-FFF2-40B4-BE49-F238E27FC236}">
                    <a16:creationId xmlns:a16="http://schemas.microsoft.com/office/drawing/2014/main" id="{C398D459-DDF8-9C4F-9DF0-33A198C49EBF}"/>
                  </a:ext>
                </a:extLst>
              </p:cNvPr>
              <p:cNvPicPr>
                <a:picLocks noChangeAspect="1"/>
              </p:cNvPicPr>
              <p:nvPr/>
            </p:nvPicPr>
            <p:blipFill rotWithShape="1">
              <a:blip r:embed="rId4"/>
              <a:srcRect l="39422" t="54617" r="36634" b="21904"/>
              <a:stretch/>
            </p:blipFill>
            <p:spPr>
              <a:xfrm>
                <a:off x="8271767" y="2345033"/>
                <a:ext cx="1662014" cy="848445"/>
              </a:xfrm>
              <a:prstGeom prst="rect">
                <a:avLst/>
              </a:prstGeom>
            </p:spPr>
          </p:pic>
          <p:sp>
            <p:nvSpPr>
              <p:cNvPr id="68" name="TextBox 67">
                <a:extLst>
                  <a:ext uri="{FF2B5EF4-FFF2-40B4-BE49-F238E27FC236}">
                    <a16:creationId xmlns:a16="http://schemas.microsoft.com/office/drawing/2014/main" id="{BF9A1711-6959-3747-8833-5F5B2A3DFADF}"/>
                  </a:ext>
                </a:extLst>
              </p:cNvPr>
              <p:cNvSpPr txBox="1"/>
              <p:nvPr/>
            </p:nvSpPr>
            <p:spPr>
              <a:xfrm>
                <a:off x="8715592" y="2108561"/>
                <a:ext cx="1550044" cy="710854"/>
              </a:xfrm>
              <a:prstGeom prst="rect">
                <a:avLst/>
              </a:prstGeom>
              <a:noFill/>
            </p:spPr>
            <p:txBody>
              <a:bodyPr wrap="none" rtlCol="0">
                <a:spAutoFit/>
              </a:bodyPr>
              <a:lstStyle/>
              <a:p>
                <a:r>
                  <a:rPr lang="en-US" dirty="0">
                    <a:solidFill>
                      <a:srgbClr val="FF0000"/>
                    </a:solidFill>
                  </a:rPr>
                  <a:t>High</a:t>
                </a:r>
                <a:endParaRPr lang="en-US" dirty="0"/>
              </a:p>
            </p:txBody>
          </p:sp>
        </p:grpSp>
        <p:sp>
          <p:nvSpPr>
            <p:cNvPr id="69" name="TextBox 68">
              <a:extLst>
                <a:ext uri="{FF2B5EF4-FFF2-40B4-BE49-F238E27FC236}">
                  <a16:creationId xmlns:a16="http://schemas.microsoft.com/office/drawing/2014/main" id="{9A0F451B-189E-A644-989A-BE1956D64B4C}"/>
                </a:ext>
              </a:extLst>
            </p:cNvPr>
            <p:cNvSpPr txBox="1"/>
            <p:nvPr/>
          </p:nvSpPr>
          <p:spPr>
            <a:xfrm>
              <a:off x="6446151" y="3279717"/>
              <a:ext cx="476412" cy="369332"/>
            </a:xfrm>
            <a:prstGeom prst="rect">
              <a:avLst/>
            </a:prstGeom>
            <a:noFill/>
          </p:spPr>
          <p:txBody>
            <a:bodyPr wrap="none" rtlCol="0">
              <a:spAutoFit/>
            </a:bodyPr>
            <a:lstStyle/>
            <a:p>
              <a:r>
                <a:rPr lang="en-US" dirty="0"/>
                <a:t>0.4</a:t>
              </a:r>
            </a:p>
          </p:txBody>
        </p:sp>
        <p:sp>
          <p:nvSpPr>
            <p:cNvPr id="70" name="TextBox 69">
              <a:extLst>
                <a:ext uri="{FF2B5EF4-FFF2-40B4-BE49-F238E27FC236}">
                  <a16:creationId xmlns:a16="http://schemas.microsoft.com/office/drawing/2014/main" id="{C417851D-1DB6-3042-98B4-FFDEB9C4E321}"/>
                </a:ext>
              </a:extLst>
            </p:cNvPr>
            <p:cNvSpPr txBox="1"/>
            <p:nvPr/>
          </p:nvSpPr>
          <p:spPr>
            <a:xfrm>
              <a:off x="7765599" y="3286418"/>
              <a:ext cx="476412" cy="369332"/>
            </a:xfrm>
            <a:prstGeom prst="rect">
              <a:avLst/>
            </a:prstGeom>
            <a:noFill/>
          </p:spPr>
          <p:txBody>
            <a:bodyPr wrap="none" rtlCol="0">
              <a:spAutoFit/>
            </a:bodyPr>
            <a:lstStyle/>
            <a:p>
              <a:r>
                <a:rPr lang="en-US" dirty="0"/>
                <a:t>0.6</a:t>
              </a:r>
            </a:p>
          </p:txBody>
        </p:sp>
      </p:grpSp>
    </p:spTree>
    <p:extLst>
      <p:ext uri="{BB962C8B-B14F-4D97-AF65-F5344CB8AC3E}">
        <p14:creationId xmlns:p14="http://schemas.microsoft.com/office/powerpoint/2010/main" val="199818029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7C1A2F-CC34-EB48-80A6-2DECFFA9632B}"/>
              </a:ext>
            </a:extLst>
          </p:cNvPr>
          <p:cNvSpPr>
            <a:spLocks noGrp="1"/>
          </p:cNvSpPr>
          <p:nvPr>
            <p:ph type="title"/>
          </p:nvPr>
        </p:nvSpPr>
        <p:spPr>
          <a:xfrm>
            <a:off x="788376" y="65065"/>
            <a:ext cx="11072698" cy="1325563"/>
          </a:xfrm>
        </p:spPr>
        <p:txBody>
          <a:bodyPr/>
          <a:lstStyle/>
          <a:p>
            <a:r>
              <a:rPr lang="en-US" dirty="0"/>
              <a:t>Hidden Markov Model</a:t>
            </a:r>
          </a:p>
        </p:txBody>
      </p:sp>
      <p:grpSp>
        <p:nvGrpSpPr>
          <p:cNvPr id="3" name="Group 2">
            <a:extLst>
              <a:ext uri="{FF2B5EF4-FFF2-40B4-BE49-F238E27FC236}">
                <a16:creationId xmlns:a16="http://schemas.microsoft.com/office/drawing/2014/main" id="{42DEBF7A-0F94-3A4A-ACC6-DF13853DB670}"/>
              </a:ext>
            </a:extLst>
          </p:cNvPr>
          <p:cNvGrpSpPr/>
          <p:nvPr/>
        </p:nvGrpSpPr>
        <p:grpSpPr>
          <a:xfrm>
            <a:off x="838200" y="1764661"/>
            <a:ext cx="10498820" cy="4426954"/>
            <a:chOff x="838200" y="1764661"/>
            <a:chExt cx="10498820" cy="4426954"/>
          </a:xfrm>
        </p:grpSpPr>
        <p:pic>
          <p:nvPicPr>
            <p:cNvPr id="4" name="Picture 3" descr="A screenshot of a computer&#13;&#10;&#13;&#10;Description automatically generated">
              <a:extLst>
                <a:ext uri="{FF2B5EF4-FFF2-40B4-BE49-F238E27FC236}">
                  <a16:creationId xmlns:a16="http://schemas.microsoft.com/office/drawing/2014/main" id="{AD254E20-33D7-8043-B686-D63D6718CC60}"/>
                </a:ext>
              </a:extLst>
            </p:cNvPr>
            <p:cNvPicPr>
              <a:picLocks noChangeAspect="1"/>
            </p:cNvPicPr>
            <p:nvPr/>
          </p:nvPicPr>
          <p:blipFill rotWithShape="1">
            <a:blip r:embed="rId2">
              <a:extLst>
                <a:ext uri="{BEBA8EAE-BF5A-486C-A8C5-ECC9F3942E4B}">
                  <a14:imgProps xmlns:a14="http://schemas.microsoft.com/office/drawing/2010/main">
                    <a14:imgLayer r:embed="rId3">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2257530" y="2288447"/>
              <a:ext cx="2927894" cy="1844712"/>
            </a:xfrm>
            <a:prstGeom prst="rect">
              <a:avLst/>
            </a:prstGeom>
          </p:spPr>
        </p:pic>
        <p:pic>
          <p:nvPicPr>
            <p:cNvPr id="5" name="Picture 4" descr="A screenshot of a computer&#13;&#10;&#13;&#10;Description automatically generated">
              <a:extLst>
                <a:ext uri="{FF2B5EF4-FFF2-40B4-BE49-F238E27FC236}">
                  <a16:creationId xmlns:a16="http://schemas.microsoft.com/office/drawing/2014/main" id="{B437CDB3-9548-D740-84FE-1CAEE5663D8E}"/>
                </a:ext>
              </a:extLst>
            </p:cNvPr>
            <p:cNvPicPr>
              <a:picLocks noChangeAspect="1"/>
            </p:cNvPicPr>
            <p:nvPr/>
          </p:nvPicPr>
          <p:blipFill rotWithShape="1">
            <a:blip r:embed="rId4">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7006577" y="2288447"/>
              <a:ext cx="2559243" cy="1844712"/>
            </a:xfrm>
            <a:prstGeom prst="rect">
              <a:avLst/>
            </a:prstGeom>
          </p:spPr>
        </p:pic>
        <p:grpSp>
          <p:nvGrpSpPr>
            <p:cNvPr id="16" name="Group 15">
              <a:extLst>
                <a:ext uri="{FF2B5EF4-FFF2-40B4-BE49-F238E27FC236}">
                  <a16:creationId xmlns:a16="http://schemas.microsoft.com/office/drawing/2014/main" id="{38765782-72EE-B44C-B461-38BDE73A5451}"/>
                </a:ext>
              </a:extLst>
            </p:cNvPr>
            <p:cNvGrpSpPr/>
            <p:nvPr/>
          </p:nvGrpSpPr>
          <p:grpSpPr>
            <a:xfrm>
              <a:off x="3247586" y="4358626"/>
              <a:ext cx="867315" cy="744583"/>
              <a:chOff x="2390502" y="4384408"/>
              <a:chExt cx="867315" cy="744583"/>
            </a:xfrm>
          </p:grpSpPr>
          <p:cxnSp>
            <p:nvCxnSpPr>
              <p:cNvPr id="17" name="Straight Connector 16">
                <a:extLst>
                  <a:ext uri="{FF2B5EF4-FFF2-40B4-BE49-F238E27FC236}">
                    <a16:creationId xmlns:a16="http://schemas.microsoft.com/office/drawing/2014/main" id="{FFA98556-7440-2540-B251-1B253D655240}"/>
                  </a:ext>
                </a:extLst>
              </p:cNvPr>
              <p:cNvCxnSpPr>
                <a:cxnSpLocks/>
              </p:cNvCxnSpPr>
              <p:nvPr/>
            </p:nvCxnSpPr>
            <p:spPr>
              <a:xfrm flipH="1">
                <a:off x="2390502" y="4384408"/>
                <a:ext cx="444137" cy="744583"/>
              </a:xfrm>
              <a:prstGeom prst="line">
                <a:avLst/>
              </a:prstGeom>
              <a:ln w="5715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867A045-3660-4245-9BF7-B5F44BF3D71A}"/>
                  </a:ext>
                </a:extLst>
              </p:cNvPr>
              <p:cNvCxnSpPr>
                <a:cxnSpLocks/>
              </p:cNvCxnSpPr>
              <p:nvPr/>
            </p:nvCxnSpPr>
            <p:spPr>
              <a:xfrm>
                <a:off x="2813680" y="4384408"/>
                <a:ext cx="444137" cy="744583"/>
              </a:xfrm>
              <a:prstGeom prst="line">
                <a:avLst/>
              </a:prstGeom>
              <a:ln w="5715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19" name="Group 18">
              <a:extLst>
                <a:ext uri="{FF2B5EF4-FFF2-40B4-BE49-F238E27FC236}">
                  <a16:creationId xmlns:a16="http://schemas.microsoft.com/office/drawing/2014/main" id="{E3F0753C-75BB-094B-815E-2D7B3FD3D42B}"/>
                </a:ext>
              </a:extLst>
            </p:cNvPr>
            <p:cNvGrpSpPr/>
            <p:nvPr/>
          </p:nvGrpSpPr>
          <p:grpSpPr>
            <a:xfrm>
              <a:off x="2114018" y="4968107"/>
              <a:ext cx="1345157" cy="1188688"/>
              <a:chOff x="1957771" y="2101925"/>
              <a:chExt cx="1493658" cy="1242572"/>
            </a:xfrm>
          </p:grpSpPr>
          <p:pic>
            <p:nvPicPr>
              <p:cNvPr id="20" name="Picture 19" descr="A screenshot of a computer screen&#13;&#10;&#13;&#10;Description automatically generated">
                <a:extLst>
                  <a:ext uri="{FF2B5EF4-FFF2-40B4-BE49-F238E27FC236}">
                    <a16:creationId xmlns:a16="http://schemas.microsoft.com/office/drawing/2014/main" id="{1CEC1DF4-3E21-1841-979E-4F6AD69205B5}"/>
                  </a:ext>
                </a:extLst>
              </p:cNvPr>
              <p:cNvPicPr>
                <a:picLocks noChangeAspect="1"/>
              </p:cNvPicPr>
              <p:nvPr/>
            </p:nvPicPr>
            <p:blipFill rotWithShape="1">
              <a:blip r:embed="rId5"/>
              <a:srcRect l="20087" t="13680" r="39969" b="48027"/>
              <a:stretch/>
            </p:blipFill>
            <p:spPr>
              <a:xfrm>
                <a:off x="1957771" y="2449537"/>
                <a:ext cx="1493658" cy="894960"/>
              </a:xfrm>
              <a:prstGeom prst="rect">
                <a:avLst/>
              </a:prstGeom>
            </p:spPr>
          </p:pic>
          <p:sp>
            <p:nvSpPr>
              <p:cNvPr id="21" name="TextBox 20">
                <a:extLst>
                  <a:ext uri="{FF2B5EF4-FFF2-40B4-BE49-F238E27FC236}">
                    <a16:creationId xmlns:a16="http://schemas.microsoft.com/office/drawing/2014/main" id="{DE19630E-F877-4448-A34A-09EA9DB0629D}"/>
                  </a:ext>
                </a:extLst>
              </p:cNvPr>
              <p:cNvSpPr txBox="1"/>
              <p:nvPr/>
            </p:nvSpPr>
            <p:spPr>
              <a:xfrm>
                <a:off x="2388974" y="2101925"/>
                <a:ext cx="771510" cy="482593"/>
              </a:xfrm>
              <a:prstGeom prst="rect">
                <a:avLst/>
              </a:prstGeom>
              <a:noFill/>
            </p:spPr>
            <p:txBody>
              <a:bodyPr wrap="none" rtlCol="0">
                <a:spAutoFit/>
              </a:bodyPr>
              <a:lstStyle/>
              <a:p>
                <a:r>
                  <a:rPr lang="en-US" sz="2400" dirty="0">
                    <a:solidFill>
                      <a:srgbClr val="00B050"/>
                    </a:solidFill>
                  </a:rPr>
                  <a:t>Low</a:t>
                </a:r>
                <a:endParaRPr lang="en-US" sz="2400" dirty="0"/>
              </a:p>
            </p:txBody>
          </p:sp>
        </p:grpSp>
        <p:grpSp>
          <p:nvGrpSpPr>
            <p:cNvPr id="22" name="Group 21">
              <a:extLst>
                <a:ext uri="{FF2B5EF4-FFF2-40B4-BE49-F238E27FC236}">
                  <a16:creationId xmlns:a16="http://schemas.microsoft.com/office/drawing/2014/main" id="{0400C764-24F8-424F-AF3E-569A6A10FBEE}"/>
                </a:ext>
              </a:extLst>
            </p:cNvPr>
            <p:cNvGrpSpPr/>
            <p:nvPr/>
          </p:nvGrpSpPr>
          <p:grpSpPr>
            <a:xfrm>
              <a:off x="4012373" y="5086794"/>
              <a:ext cx="754660" cy="808320"/>
              <a:chOff x="8271767" y="1637702"/>
              <a:chExt cx="1909283" cy="1555776"/>
            </a:xfrm>
          </p:grpSpPr>
          <p:pic>
            <p:nvPicPr>
              <p:cNvPr id="23" name="Picture 22" descr="A screenshot of a computer screen&#13;&#10;&#13;&#10;Description automatically generated">
                <a:extLst>
                  <a:ext uri="{FF2B5EF4-FFF2-40B4-BE49-F238E27FC236}">
                    <a16:creationId xmlns:a16="http://schemas.microsoft.com/office/drawing/2014/main" id="{261B4050-D46B-D243-8183-77D53237DB47}"/>
                  </a:ext>
                </a:extLst>
              </p:cNvPr>
              <p:cNvPicPr>
                <a:picLocks noChangeAspect="1"/>
              </p:cNvPicPr>
              <p:nvPr/>
            </p:nvPicPr>
            <p:blipFill rotWithShape="1">
              <a:blip r:embed="rId5"/>
              <a:srcRect l="39422" t="54617" r="36634" b="21904"/>
              <a:stretch/>
            </p:blipFill>
            <p:spPr>
              <a:xfrm>
                <a:off x="8271767" y="2345033"/>
                <a:ext cx="1662014" cy="848445"/>
              </a:xfrm>
              <a:prstGeom prst="rect">
                <a:avLst/>
              </a:prstGeom>
            </p:spPr>
          </p:pic>
          <p:sp>
            <p:nvSpPr>
              <p:cNvPr id="24" name="TextBox 23">
                <a:extLst>
                  <a:ext uri="{FF2B5EF4-FFF2-40B4-BE49-F238E27FC236}">
                    <a16:creationId xmlns:a16="http://schemas.microsoft.com/office/drawing/2014/main" id="{AB12ECA8-2B57-D046-8B59-04C1769672FE}"/>
                  </a:ext>
                </a:extLst>
              </p:cNvPr>
              <p:cNvSpPr txBox="1"/>
              <p:nvPr/>
            </p:nvSpPr>
            <p:spPr>
              <a:xfrm>
                <a:off x="8274115" y="1637702"/>
                <a:ext cx="1906935" cy="888568"/>
              </a:xfrm>
              <a:prstGeom prst="rect">
                <a:avLst/>
              </a:prstGeom>
              <a:noFill/>
            </p:spPr>
            <p:txBody>
              <a:bodyPr wrap="none" rtlCol="0">
                <a:spAutoFit/>
              </a:bodyPr>
              <a:lstStyle/>
              <a:p>
                <a:r>
                  <a:rPr lang="en-US" sz="2400" dirty="0">
                    <a:solidFill>
                      <a:srgbClr val="FF0000"/>
                    </a:solidFill>
                  </a:rPr>
                  <a:t>High</a:t>
                </a:r>
                <a:endParaRPr lang="en-US" sz="2400" dirty="0"/>
              </a:p>
            </p:txBody>
          </p:sp>
        </p:grpSp>
        <p:sp>
          <p:nvSpPr>
            <p:cNvPr id="25" name="TextBox 24">
              <a:extLst>
                <a:ext uri="{FF2B5EF4-FFF2-40B4-BE49-F238E27FC236}">
                  <a16:creationId xmlns:a16="http://schemas.microsoft.com/office/drawing/2014/main" id="{7F0A5BA0-B6C9-CB48-863B-3734D0865C04}"/>
                </a:ext>
              </a:extLst>
            </p:cNvPr>
            <p:cNvSpPr txBox="1"/>
            <p:nvPr/>
          </p:nvSpPr>
          <p:spPr>
            <a:xfrm>
              <a:off x="2682801" y="4430131"/>
              <a:ext cx="572593" cy="461665"/>
            </a:xfrm>
            <a:prstGeom prst="rect">
              <a:avLst/>
            </a:prstGeom>
            <a:noFill/>
          </p:spPr>
          <p:txBody>
            <a:bodyPr wrap="none" rtlCol="0">
              <a:spAutoFit/>
            </a:bodyPr>
            <a:lstStyle/>
            <a:p>
              <a:r>
                <a:rPr lang="en-US" sz="2400" dirty="0"/>
                <a:t>0.8</a:t>
              </a:r>
            </a:p>
          </p:txBody>
        </p:sp>
        <p:sp>
          <p:nvSpPr>
            <p:cNvPr id="26" name="TextBox 25">
              <a:extLst>
                <a:ext uri="{FF2B5EF4-FFF2-40B4-BE49-F238E27FC236}">
                  <a16:creationId xmlns:a16="http://schemas.microsoft.com/office/drawing/2014/main" id="{42926F32-9F4F-BE40-96FC-43DEB94D9CF9}"/>
                </a:ext>
              </a:extLst>
            </p:cNvPr>
            <p:cNvSpPr txBox="1"/>
            <p:nvPr/>
          </p:nvSpPr>
          <p:spPr>
            <a:xfrm>
              <a:off x="4162821" y="4463578"/>
              <a:ext cx="572593" cy="461665"/>
            </a:xfrm>
            <a:prstGeom prst="rect">
              <a:avLst/>
            </a:prstGeom>
            <a:noFill/>
          </p:spPr>
          <p:txBody>
            <a:bodyPr wrap="none" rtlCol="0">
              <a:spAutoFit/>
            </a:bodyPr>
            <a:lstStyle/>
            <a:p>
              <a:r>
                <a:rPr lang="en-US" sz="2400" dirty="0"/>
                <a:t>0.2</a:t>
              </a:r>
            </a:p>
          </p:txBody>
        </p:sp>
        <p:grpSp>
          <p:nvGrpSpPr>
            <p:cNvPr id="27" name="Group 26">
              <a:extLst>
                <a:ext uri="{FF2B5EF4-FFF2-40B4-BE49-F238E27FC236}">
                  <a16:creationId xmlns:a16="http://schemas.microsoft.com/office/drawing/2014/main" id="{96447DB1-3FBB-F745-B141-19647397A572}"/>
                </a:ext>
              </a:extLst>
            </p:cNvPr>
            <p:cNvGrpSpPr/>
            <p:nvPr/>
          </p:nvGrpSpPr>
          <p:grpSpPr>
            <a:xfrm>
              <a:off x="7865512" y="4358626"/>
              <a:ext cx="867315" cy="744583"/>
              <a:chOff x="2390502" y="4384408"/>
              <a:chExt cx="867315" cy="744583"/>
            </a:xfrm>
          </p:grpSpPr>
          <p:cxnSp>
            <p:nvCxnSpPr>
              <p:cNvPr id="28" name="Straight Connector 27">
                <a:extLst>
                  <a:ext uri="{FF2B5EF4-FFF2-40B4-BE49-F238E27FC236}">
                    <a16:creationId xmlns:a16="http://schemas.microsoft.com/office/drawing/2014/main" id="{67280C46-310B-B74B-A23D-95D13A0A8F8B}"/>
                  </a:ext>
                </a:extLst>
              </p:cNvPr>
              <p:cNvCxnSpPr>
                <a:cxnSpLocks/>
              </p:cNvCxnSpPr>
              <p:nvPr/>
            </p:nvCxnSpPr>
            <p:spPr>
              <a:xfrm flipH="1">
                <a:off x="2390502" y="4384408"/>
                <a:ext cx="444137" cy="744583"/>
              </a:xfrm>
              <a:prstGeom prst="line">
                <a:avLst/>
              </a:prstGeom>
              <a:ln w="5715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7391F98B-9C37-BA45-B007-3C3178C44497}"/>
                  </a:ext>
                </a:extLst>
              </p:cNvPr>
              <p:cNvCxnSpPr>
                <a:cxnSpLocks/>
              </p:cNvCxnSpPr>
              <p:nvPr/>
            </p:nvCxnSpPr>
            <p:spPr>
              <a:xfrm>
                <a:off x="2813680" y="4384408"/>
                <a:ext cx="444137" cy="744583"/>
              </a:xfrm>
              <a:prstGeom prst="line">
                <a:avLst/>
              </a:prstGeom>
              <a:ln w="5715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30" name="Group 29">
              <a:extLst>
                <a:ext uri="{FF2B5EF4-FFF2-40B4-BE49-F238E27FC236}">
                  <a16:creationId xmlns:a16="http://schemas.microsoft.com/office/drawing/2014/main" id="{13BC62A1-C66D-C246-91A3-14A7800E3FCA}"/>
                </a:ext>
              </a:extLst>
            </p:cNvPr>
            <p:cNvGrpSpPr/>
            <p:nvPr/>
          </p:nvGrpSpPr>
          <p:grpSpPr>
            <a:xfrm>
              <a:off x="7393788" y="5111859"/>
              <a:ext cx="837766" cy="846193"/>
              <a:chOff x="1957771" y="1847759"/>
              <a:chExt cx="1632104" cy="1496738"/>
            </a:xfrm>
          </p:grpSpPr>
          <p:pic>
            <p:nvPicPr>
              <p:cNvPr id="31" name="Picture 30" descr="A screenshot of a computer screen&#13;&#10;&#13;&#10;Description automatically generated">
                <a:extLst>
                  <a:ext uri="{FF2B5EF4-FFF2-40B4-BE49-F238E27FC236}">
                    <a16:creationId xmlns:a16="http://schemas.microsoft.com/office/drawing/2014/main" id="{247CE10D-8473-CB4D-9EA5-A40FB83FF5A3}"/>
                  </a:ext>
                </a:extLst>
              </p:cNvPr>
              <p:cNvPicPr>
                <a:picLocks noChangeAspect="1"/>
              </p:cNvPicPr>
              <p:nvPr/>
            </p:nvPicPr>
            <p:blipFill rotWithShape="1">
              <a:blip r:embed="rId5"/>
              <a:srcRect l="20087" t="13680" r="39969" b="48027"/>
              <a:stretch/>
            </p:blipFill>
            <p:spPr>
              <a:xfrm>
                <a:off x="1957771" y="2449537"/>
                <a:ext cx="1493658" cy="894960"/>
              </a:xfrm>
              <a:prstGeom prst="rect">
                <a:avLst/>
              </a:prstGeom>
            </p:spPr>
          </p:pic>
          <p:sp>
            <p:nvSpPr>
              <p:cNvPr id="32" name="TextBox 31">
                <a:extLst>
                  <a:ext uri="{FF2B5EF4-FFF2-40B4-BE49-F238E27FC236}">
                    <a16:creationId xmlns:a16="http://schemas.microsoft.com/office/drawing/2014/main" id="{90E7BC40-86DB-6045-9A81-1E3FE505F131}"/>
                  </a:ext>
                </a:extLst>
              </p:cNvPr>
              <p:cNvSpPr txBox="1"/>
              <p:nvPr/>
            </p:nvSpPr>
            <p:spPr>
              <a:xfrm>
                <a:off x="2236280" y="1847759"/>
                <a:ext cx="1353595" cy="816589"/>
              </a:xfrm>
              <a:prstGeom prst="rect">
                <a:avLst/>
              </a:prstGeom>
              <a:noFill/>
            </p:spPr>
            <p:txBody>
              <a:bodyPr wrap="none" rtlCol="0">
                <a:spAutoFit/>
              </a:bodyPr>
              <a:lstStyle/>
              <a:p>
                <a:r>
                  <a:rPr lang="en-US" sz="2400" dirty="0">
                    <a:solidFill>
                      <a:srgbClr val="00B050"/>
                    </a:solidFill>
                  </a:rPr>
                  <a:t>Low</a:t>
                </a:r>
                <a:endParaRPr lang="en-US" sz="2400" dirty="0"/>
              </a:p>
            </p:txBody>
          </p:sp>
        </p:grpSp>
        <p:grpSp>
          <p:nvGrpSpPr>
            <p:cNvPr id="33" name="Group 32">
              <a:extLst>
                <a:ext uri="{FF2B5EF4-FFF2-40B4-BE49-F238E27FC236}">
                  <a16:creationId xmlns:a16="http://schemas.microsoft.com/office/drawing/2014/main" id="{ED812035-8BD0-A341-830A-FD9A9BF621A0}"/>
                </a:ext>
              </a:extLst>
            </p:cNvPr>
            <p:cNvGrpSpPr/>
            <p:nvPr/>
          </p:nvGrpSpPr>
          <p:grpSpPr>
            <a:xfrm>
              <a:off x="8480352" y="5127228"/>
              <a:ext cx="1345157" cy="1064387"/>
              <a:chOff x="8271767" y="2108561"/>
              <a:chExt cx="1662014" cy="1084917"/>
            </a:xfrm>
          </p:grpSpPr>
          <p:pic>
            <p:nvPicPr>
              <p:cNvPr id="34" name="Picture 33" descr="A screenshot of a computer screen&#13;&#10;&#13;&#10;Description automatically generated">
                <a:extLst>
                  <a:ext uri="{FF2B5EF4-FFF2-40B4-BE49-F238E27FC236}">
                    <a16:creationId xmlns:a16="http://schemas.microsoft.com/office/drawing/2014/main" id="{B0ACD9BC-8FF7-6D47-9169-E475DA608373}"/>
                  </a:ext>
                </a:extLst>
              </p:cNvPr>
              <p:cNvPicPr>
                <a:picLocks noChangeAspect="1"/>
              </p:cNvPicPr>
              <p:nvPr/>
            </p:nvPicPr>
            <p:blipFill rotWithShape="1">
              <a:blip r:embed="rId5"/>
              <a:srcRect l="39422" t="54617" r="36634" b="21904"/>
              <a:stretch/>
            </p:blipFill>
            <p:spPr>
              <a:xfrm>
                <a:off x="8271767" y="2345033"/>
                <a:ext cx="1662014" cy="848445"/>
              </a:xfrm>
              <a:prstGeom prst="rect">
                <a:avLst/>
              </a:prstGeom>
            </p:spPr>
          </p:pic>
          <p:sp>
            <p:nvSpPr>
              <p:cNvPr id="35" name="TextBox 34">
                <a:extLst>
                  <a:ext uri="{FF2B5EF4-FFF2-40B4-BE49-F238E27FC236}">
                    <a16:creationId xmlns:a16="http://schemas.microsoft.com/office/drawing/2014/main" id="{1407E5A4-7997-BB4F-8132-E51B262FE675}"/>
                  </a:ext>
                </a:extLst>
              </p:cNvPr>
              <p:cNvSpPr txBox="1"/>
              <p:nvPr/>
            </p:nvSpPr>
            <p:spPr>
              <a:xfrm>
                <a:off x="8715592" y="2108561"/>
                <a:ext cx="931277" cy="470570"/>
              </a:xfrm>
              <a:prstGeom prst="rect">
                <a:avLst/>
              </a:prstGeom>
              <a:noFill/>
            </p:spPr>
            <p:txBody>
              <a:bodyPr wrap="none" rtlCol="0">
                <a:spAutoFit/>
              </a:bodyPr>
              <a:lstStyle/>
              <a:p>
                <a:r>
                  <a:rPr lang="en-US" sz="2400" dirty="0">
                    <a:solidFill>
                      <a:srgbClr val="FF0000"/>
                    </a:solidFill>
                  </a:rPr>
                  <a:t>High</a:t>
                </a:r>
                <a:endParaRPr lang="en-US" sz="2400" dirty="0"/>
              </a:p>
            </p:txBody>
          </p:sp>
        </p:grpSp>
        <p:sp>
          <p:nvSpPr>
            <p:cNvPr id="36" name="TextBox 35">
              <a:extLst>
                <a:ext uri="{FF2B5EF4-FFF2-40B4-BE49-F238E27FC236}">
                  <a16:creationId xmlns:a16="http://schemas.microsoft.com/office/drawing/2014/main" id="{83815B64-0297-FC48-8937-0C86B90D72A5}"/>
                </a:ext>
              </a:extLst>
            </p:cNvPr>
            <p:cNvSpPr txBox="1"/>
            <p:nvPr/>
          </p:nvSpPr>
          <p:spPr>
            <a:xfrm>
              <a:off x="7461299" y="4456877"/>
              <a:ext cx="572593" cy="461665"/>
            </a:xfrm>
            <a:prstGeom prst="rect">
              <a:avLst/>
            </a:prstGeom>
            <a:noFill/>
          </p:spPr>
          <p:txBody>
            <a:bodyPr wrap="none" rtlCol="0">
              <a:spAutoFit/>
            </a:bodyPr>
            <a:lstStyle/>
            <a:p>
              <a:r>
                <a:rPr lang="en-US" sz="2400" dirty="0"/>
                <a:t>0.4</a:t>
              </a:r>
            </a:p>
          </p:txBody>
        </p:sp>
        <p:sp>
          <p:nvSpPr>
            <p:cNvPr id="37" name="TextBox 36">
              <a:extLst>
                <a:ext uri="{FF2B5EF4-FFF2-40B4-BE49-F238E27FC236}">
                  <a16:creationId xmlns:a16="http://schemas.microsoft.com/office/drawing/2014/main" id="{4CB53639-19EF-0147-A48D-FF4F8EB15B45}"/>
                </a:ext>
              </a:extLst>
            </p:cNvPr>
            <p:cNvSpPr txBox="1"/>
            <p:nvPr/>
          </p:nvSpPr>
          <p:spPr>
            <a:xfrm>
              <a:off x="8780747" y="4463578"/>
              <a:ext cx="572593" cy="461665"/>
            </a:xfrm>
            <a:prstGeom prst="rect">
              <a:avLst/>
            </a:prstGeom>
            <a:noFill/>
          </p:spPr>
          <p:txBody>
            <a:bodyPr wrap="none" rtlCol="0">
              <a:spAutoFit/>
            </a:bodyPr>
            <a:lstStyle/>
            <a:p>
              <a:r>
                <a:rPr lang="en-US" sz="2400" dirty="0"/>
                <a:t>0.6</a:t>
              </a:r>
            </a:p>
          </p:txBody>
        </p:sp>
        <p:cxnSp>
          <p:nvCxnSpPr>
            <p:cNvPr id="51" name="Curved Connector 50">
              <a:extLst>
                <a:ext uri="{FF2B5EF4-FFF2-40B4-BE49-F238E27FC236}">
                  <a16:creationId xmlns:a16="http://schemas.microsoft.com/office/drawing/2014/main" id="{D0822B81-ECEF-F24B-9736-B957C8047BC4}"/>
                </a:ext>
              </a:extLst>
            </p:cNvPr>
            <p:cNvCxnSpPr>
              <a:cxnSpLocks/>
            </p:cNvCxnSpPr>
            <p:nvPr/>
          </p:nvCxnSpPr>
          <p:spPr>
            <a:xfrm rot="16200000" flipH="1" flipV="1">
              <a:off x="2510849" y="2517576"/>
              <a:ext cx="662782" cy="457200"/>
            </a:xfrm>
            <a:prstGeom prst="curvedConnector4">
              <a:avLst>
                <a:gd name="adj1" fmla="val -138949"/>
                <a:gd name="adj2" fmla="val 367143"/>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5" name="Curved Connector 64">
              <a:extLst>
                <a:ext uri="{FF2B5EF4-FFF2-40B4-BE49-F238E27FC236}">
                  <a16:creationId xmlns:a16="http://schemas.microsoft.com/office/drawing/2014/main" id="{1F6D443D-94AF-AA4C-B8E1-BF69BD64F0E7}"/>
                </a:ext>
              </a:extLst>
            </p:cNvPr>
            <p:cNvCxnSpPr>
              <a:cxnSpLocks/>
            </p:cNvCxnSpPr>
            <p:nvPr/>
          </p:nvCxnSpPr>
          <p:spPr>
            <a:xfrm rot="5400000" flipH="1" flipV="1">
              <a:off x="5931163" y="1620212"/>
              <a:ext cx="12700" cy="2343533"/>
            </a:xfrm>
            <a:prstGeom prst="curvedConnector3">
              <a:avLst>
                <a:gd name="adj1" fmla="val 447429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9" name="Curved Connector 68">
              <a:extLst>
                <a:ext uri="{FF2B5EF4-FFF2-40B4-BE49-F238E27FC236}">
                  <a16:creationId xmlns:a16="http://schemas.microsoft.com/office/drawing/2014/main" id="{AECD0BFD-99F1-1349-B8F0-E608DEC69902}"/>
                </a:ext>
              </a:extLst>
            </p:cNvPr>
            <p:cNvCxnSpPr>
              <a:cxnSpLocks/>
            </p:cNvCxnSpPr>
            <p:nvPr/>
          </p:nvCxnSpPr>
          <p:spPr>
            <a:xfrm rot="5400000" flipV="1">
              <a:off x="8736772" y="2516708"/>
              <a:ext cx="662782" cy="457200"/>
            </a:xfrm>
            <a:prstGeom prst="curvedConnector4">
              <a:avLst>
                <a:gd name="adj1" fmla="val -138949"/>
                <a:gd name="adj2" fmla="val 367143"/>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5" name="Curved Connector 74">
              <a:extLst>
                <a:ext uri="{FF2B5EF4-FFF2-40B4-BE49-F238E27FC236}">
                  <a16:creationId xmlns:a16="http://schemas.microsoft.com/office/drawing/2014/main" id="{9E28B690-CA7D-3241-8F8A-6AE89F89417D}"/>
                </a:ext>
              </a:extLst>
            </p:cNvPr>
            <p:cNvCxnSpPr>
              <a:cxnSpLocks/>
            </p:cNvCxnSpPr>
            <p:nvPr/>
          </p:nvCxnSpPr>
          <p:spPr>
            <a:xfrm rot="5400000">
              <a:off x="5931164" y="2150192"/>
              <a:ext cx="12700" cy="2343533"/>
            </a:xfrm>
            <a:prstGeom prst="curvedConnector3">
              <a:avLst>
                <a:gd name="adj1" fmla="val 447429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6" name="TextBox 75">
              <a:extLst>
                <a:ext uri="{FF2B5EF4-FFF2-40B4-BE49-F238E27FC236}">
                  <a16:creationId xmlns:a16="http://schemas.microsoft.com/office/drawing/2014/main" id="{3CFC4651-D674-5641-8AD2-8AAA64E45C2F}"/>
                </a:ext>
              </a:extLst>
            </p:cNvPr>
            <p:cNvSpPr txBox="1"/>
            <p:nvPr/>
          </p:nvSpPr>
          <p:spPr>
            <a:xfrm>
              <a:off x="838200" y="1919115"/>
              <a:ext cx="572593" cy="461665"/>
            </a:xfrm>
            <a:prstGeom prst="rect">
              <a:avLst/>
            </a:prstGeom>
            <a:noFill/>
          </p:spPr>
          <p:txBody>
            <a:bodyPr wrap="none" rtlCol="0">
              <a:spAutoFit/>
            </a:bodyPr>
            <a:lstStyle/>
            <a:p>
              <a:r>
                <a:rPr lang="en-US" sz="2400" dirty="0"/>
                <a:t>0.8</a:t>
              </a:r>
            </a:p>
          </p:txBody>
        </p:sp>
        <p:sp>
          <p:nvSpPr>
            <p:cNvPr id="77" name="TextBox 76">
              <a:extLst>
                <a:ext uri="{FF2B5EF4-FFF2-40B4-BE49-F238E27FC236}">
                  <a16:creationId xmlns:a16="http://schemas.microsoft.com/office/drawing/2014/main" id="{05B3C13D-173F-8547-A3DA-63F8638CF58A}"/>
                </a:ext>
              </a:extLst>
            </p:cNvPr>
            <p:cNvSpPr txBox="1"/>
            <p:nvPr/>
          </p:nvSpPr>
          <p:spPr>
            <a:xfrm>
              <a:off x="5699307" y="1764661"/>
              <a:ext cx="572593" cy="461665"/>
            </a:xfrm>
            <a:prstGeom prst="rect">
              <a:avLst/>
            </a:prstGeom>
            <a:noFill/>
          </p:spPr>
          <p:txBody>
            <a:bodyPr wrap="none" rtlCol="0">
              <a:spAutoFit/>
            </a:bodyPr>
            <a:lstStyle/>
            <a:p>
              <a:r>
                <a:rPr lang="en-US" sz="2400" dirty="0"/>
                <a:t>0.2</a:t>
              </a:r>
            </a:p>
          </p:txBody>
        </p:sp>
        <p:sp>
          <p:nvSpPr>
            <p:cNvPr id="78" name="TextBox 77">
              <a:extLst>
                <a:ext uri="{FF2B5EF4-FFF2-40B4-BE49-F238E27FC236}">
                  <a16:creationId xmlns:a16="http://schemas.microsoft.com/office/drawing/2014/main" id="{FC9241D1-E249-534C-9756-10EFE7FD4046}"/>
                </a:ext>
              </a:extLst>
            </p:cNvPr>
            <p:cNvSpPr txBox="1"/>
            <p:nvPr/>
          </p:nvSpPr>
          <p:spPr>
            <a:xfrm>
              <a:off x="10764427" y="2103781"/>
              <a:ext cx="572593" cy="461665"/>
            </a:xfrm>
            <a:prstGeom prst="rect">
              <a:avLst/>
            </a:prstGeom>
            <a:noFill/>
          </p:spPr>
          <p:txBody>
            <a:bodyPr wrap="none" rtlCol="0">
              <a:spAutoFit/>
            </a:bodyPr>
            <a:lstStyle/>
            <a:p>
              <a:r>
                <a:rPr lang="en-US" sz="2400" dirty="0"/>
                <a:t>0.6</a:t>
              </a:r>
            </a:p>
          </p:txBody>
        </p:sp>
        <p:sp>
          <p:nvSpPr>
            <p:cNvPr id="79" name="TextBox 78">
              <a:extLst>
                <a:ext uri="{FF2B5EF4-FFF2-40B4-BE49-F238E27FC236}">
                  <a16:creationId xmlns:a16="http://schemas.microsoft.com/office/drawing/2014/main" id="{1248D7E6-B7CC-A34D-B89B-0F9F6A918783}"/>
                </a:ext>
              </a:extLst>
            </p:cNvPr>
            <p:cNvSpPr txBox="1"/>
            <p:nvPr/>
          </p:nvSpPr>
          <p:spPr>
            <a:xfrm>
              <a:off x="5807970" y="3948493"/>
              <a:ext cx="572593" cy="461665"/>
            </a:xfrm>
            <a:prstGeom prst="rect">
              <a:avLst/>
            </a:prstGeom>
            <a:noFill/>
          </p:spPr>
          <p:txBody>
            <a:bodyPr wrap="none" rtlCol="0">
              <a:spAutoFit/>
            </a:bodyPr>
            <a:lstStyle/>
            <a:p>
              <a:r>
                <a:rPr lang="en-US" sz="2400" dirty="0"/>
                <a:t>0.4</a:t>
              </a:r>
            </a:p>
          </p:txBody>
        </p:sp>
      </p:grpSp>
    </p:spTree>
    <p:extLst>
      <p:ext uri="{BB962C8B-B14F-4D97-AF65-F5344CB8AC3E}">
        <p14:creationId xmlns:p14="http://schemas.microsoft.com/office/powerpoint/2010/main" val="342659365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6AB3DD-2D67-5148-8B84-FACD71776163}"/>
              </a:ext>
            </a:extLst>
          </p:cNvPr>
          <p:cNvSpPr>
            <a:spLocks noGrp="1"/>
          </p:cNvSpPr>
          <p:nvPr>
            <p:ph type="title"/>
          </p:nvPr>
        </p:nvSpPr>
        <p:spPr/>
        <p:txBody>
          <a:bodyPr/>
          <a:lstStyle/>
          <a:p>
            <a:r>
              <a:rPr lang="en-US" dirty="0"/>
              <a:t>Markovian Property</a:t>
            </a:r>
          </a:p>
        </p:txBody>
      </p:sp>
      <p:pic>
        <p:nvPicPr>
          <p:cNvPr id="5" name="Picture 4" descr="A drawing of a person&#13;&#10;&#13;&#10;Description automatically generated">
            <a:extLst>
              <a:ext uri="{FF2B5EF4-FFF2-40B4-BE49-F238E27FC236}">
                <a16:creationId xmlns:a16="http://schemas.microsoft.com/office/drawing/2014/main" id="{5D47A87A-19B3-0A4E-B7DB-270D4839D1CA}"/>
              </a:ext>
            </a:extLst>
          </p:cNvPr>
          <p:cNvPicPr>
            <a:picLocks noChangeAspect="1"/>
          </p:cNvPicPr>
          <p:nvPr/>
        </p:nvPicPr>
        <p:blipFill>
          <a:blip r:embed="rId2"/>
          <a:stretch>
            <a:fillRect/>
          </a:stretch>
        </p:blipFill>
        <p:spPr>
          <a:xfrm>
            <a:off x="1804876" y="1690688"/>
            <a:ext cx="8582247" cy="4164500"/>
          </a:xfrm>
          <a:prstGeom prst="rect">
            <a:avLst/>
          </a:prstGeom>
        </p:spPr>
      </p:pic>
    </p:spTree>
    <p:extLst>
      <p:ext uri="{BB962C8B-B14F-4D97-AF65-F5344CB8AC3E}">
        <p14:creationId xmlns:p14="http://schemas.microsoft.com/office/powerpoint/2010/main" val="158862262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0EAD59-70E8-7B46-830B-5D3AD3BE7762}"/>
              </a:ext>
            </a:extLst>
          </p:cNvPr>
          <p:cNvSpPr>
            <a:spLocks noGrp="1"/>
          </p:cNvSpPr>
          <p:nvPr>
            <p:ph type="title"/>
          </p:nvPr>
        </p:nvSpPr>
        <p:spPr/>
        <p:txBody>
          <a:bodyPr/>
          <a:lstStyle/>
          <a:p>
            <a:r>
              <a:rPr lang="en-US" dirty="0"/>
              <a:t>Sources</a:t>
            </a:r>
          </a:p>
        </p:txBody>
      </p:sp>
      <p:sp>
        <p:nvSpPr>
          <p:cNvPr id="3" name="Content Placeholder 2">
            <a:extLst>
              <a:ext uri="{FF2B5EF4-FFF2-40B4-BE49-F238E27FC236}">
                <a16:creationId xmlns:a16="http://schemas.microsoft.com/office/drawing/2014/main" id="{4C69EC4F-C988-BD4E-A2F9-75091B326BEF}"/>
              </a:ext>
            </a:extLst>
          </p:cNvPr>
          <p:cNvSpPr>
            <a:spLocks noGrp="1"/>
          </p:cNvSpPr>
          <p:nvPr>
            <p:ph idx="1"/>
          </p:nvPr>
        </p:nvSpPr>
        <p:spPr/>
        <p:txBody>
          <a:bodyPr/>
          <a:lstStyle/>
          <a:p>
            <a:r>
              <a:rPr lang="en-US" dirty="0"/>
              <a:t>Udacity: </a:t>
            </a:r>
            <a:r>
              <a:rPr lang="en-US" dirty="0">
                <a:hlinkClick r:id="rId2"/>
              </a:rPr>
              <a:t>https://www.youtube.com/watch?v=kqSzLo9fenk</a:t>
            </a:r>
            <a:endParaRPr lang="en-US" dirty="0"/>
          </a:p>
          <a:p>
            <a:r>
              <a:rPr lang="en-US" dirty="0"/>
              <a:t>Pomegranate, </a:t>
            </a:r>
            <a:r>
              <a:rPr lang="en-US" dirty="0" err="1"/>
              <a:t>hmmlearn</a:t>
            </a:r>
            <a:r>
              <a:rPr lang="en-US" dirty="0"/>
              <a:t> (python scripts)</a:t>
            </a:r>
          </a:p>
        </p:txBody>
      </p:sp>
    </p:spTree>
    <p:extLst>
      <p:ext uri="{BB962C8B-B14F-4D97-AF65-F5344CB8AC3E}">
        <p14:creationId xmlns:p14="http://schemas.microsoft.com/office/powerpoint/2010/main" val="104595409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7C1A2F-CC34-EB48-80A6-2DECFFA9632B}"/>
              </a:ext>
            </a:extLst>
          </p:cNvPr>
          <p:cNvSpPr>
            <a:spLocks noGrp="1"/>
          </p:cNvSpPr>
          <p:nvPr>
            <p:ph type="title"/>
          </p:nvPr>
        </p:nvSpPr>
        <p:spPr>
          <a:xfrm>
            <a:off x="788376" y="65065"/>
            <a:ext cx="11072698" cy="1325563"/>
          </a:xfrm>
        </p:spPr>
        <p:txBody>
          <a:bodyPr/>
          <a:lstStyle/>
          <a:p>
            <a:r>
              <a:rPr lang="en-US" dirty="0"/>
              <a:t>Hidden Markov Model</a:t>
            </a:r>
          </a:p>
        </p:txBody>
      </p:sp>
      <p:grpSp>
        <p:nvGrpSpPr>
          <p:cNvPr id="10" name="Group 9">
            <a:extLst>
              <a:ext uri="{FF2B5EF4-FFF2-40B4-BE49-F238E27FC236}">
                <a16:creationId xmlns:a16="http://schemas.microsoft.com/office/drawing/2014/main" id="{D5031DC5-F116-A546-91B4-3EA5D1C53ED9}"/>
              </a:ext>
            </a:extLst>
          </p:cNvPr>
          <p:cNvGrpSpPr/>
          <p:nvPr/>
        </p:nvGrpSpPr>
        <p:grpSpPr>
          <a:xfrm>
            <a:off x="542260" y="1390628"/>
            <a:ext cx="11107480" cy="4592214"/>
            <a:chOff x="511364" y="1257130"/>
            <a:chExt cx="11107480" cy="4592214"/>
          </a:xfrm>
        </p:grpSpPr>
        <p:grpSp>
          <p:nvGrpSpPr>
            <p:cNvPr id="16" name="Group 15">
              <a:extLst>
                <a:ext uri="{FF2B5EF4-FFF2-40B4-BE49-F238E27FC236}">
                  <a16:creationId xmlns:a16="http://schemas.microsoft.com/office/drawing/2014/main" id="{38765782-72EE-B44C-B461-38BDE73A5451}"/>
                </a:ext>
              </a:extLst>
            </p:cNvPr>
            <p:cNvGrpSpPr/>
            <p:nvPr/>
          </p:nvGrpSpPr>
          <p:grpSpPr>
            <a:xfrm>
              <a:off x="3247586" y="4358626"/>
              <a:ext cx="867315" cy="744583"/>
              <a:chOff x="2390502" y="4384408"/>
              <a:chExt cx="867315" cy="744583"/>
            </a:xfrm>
          </p:grpSpPr>
          <p:cxnSp>
            <p:nvCxnSpPr>
              <p:cNvPr id="17" name="Straight Connector 16">
                <a:extLst>
                  <a:ext uri="{FF2B5EF4-FFF2-40B4-BE49-F238E27FC236}">
                    <a16:creationId xmlns:a16="http://schemas.microsoft.com/office/drawing/2014/main" id="{FFA98556-7440-2540-B251-1B253D655240}"/>
                  </a:ext>
                </a:extLst>
              </p:cNvPr>
              <p:cNvCxnSpPr>
                <a:cxnSpLocks/>
              </p:cNvCxnSpPr>
              <p:nvPr/>
            </p:nvCxnSpPr>
            <p:spPr>
              <a:xfrm flipH="1">
                <a:off x="2390502" y="4384408"/>
                <a:ext cx="444137" cy="744583"/>
              </a:xfrm>
              <a:prstGeom prst="line">
                <a:avLst/>
              </a:prstGeom>
              <a:ln w="5715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867A045-3660-4245-9BF7-B5F44BF3D71A}"/>
                  </a:ext>
                </a:extLst>
              </p:cNvPr>
              <p:cNvCxnSpPr>
                <a:cxnSpLocks/>
              </p:cNvCxnSpPr>
              <p:nvPr/>
            </p:nvCxnSpPr>
            <p:spPr>
              <a:xfrm>
                <a:off x="2813680" y="4384408"/>
                <a:ext cx="444137" cy="744583"/>
              </a:xfrm>
              <a:prstGeom prst="line">
                <a:avLst/>
              </a:prstGeom>
              <a:ln w="5715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27" name="Group 26">
              <a:extLst>
                <a:ext uri="{FF2B5EF4-FFF2-40B4-BE49-F238E27FC236}">
                  <a16:creationId xmlns:a16="http://schemas.microsoft.com/office/drawing/2014/main" id="{96447DB1-3FBB-F745-B141-19647397A572}"/>
                </a:ext>
              </a:extLst>
            </p:cNvPr>
            <p:cNvGrpSpPr/>
            <p:nvPr/>
          </p:nvGrpSpPr>
          <p:grpSpPr>
            <a:xfrm>
              <a:off x="7865512" y="4358626"/>
              <a:ext cx="867315" cy="744583"/>
              <a:chOff x="2390502" y="4384408"/>
              <a:chExt cx="867315" cy="744583"/>
            </a:xfrm>
          </p:grpSpPr>
          <p:cxnSp>
            <p:nvCxnSpPr>
              <p:cNvPr id="28" name="Straight Connector 27">
                <a:extLst>
                  <a:ext uri="{FF2B5EF4-FFF2-40B4-BE49-F238E27FC236}">
                    <a16:creationId xmlns:a16="http://schemas.microsoft.com/office/drawing/2014/main" id="{67280C46-310B-B74B-A23D-95D13A0A8F8B}"/>
                  </a:ext>
                </a:extLst>
              </p:cNvPr>
              <p:cNvCxnSpPr>
                <a:cxnSpLocks/>
              </p:cNvCxnSpPr>
              <p:nvPr/>
            </p:nvCxnSpPr>
            <p:spPr>
              <a:xfrm flipH="1">
                <a:off x="2390502" y="4384408"/>
                <a:ext cx="444137" cy="744583"/>
              </a:xfrm>
              <a:prstGeom prst="line">
                <a:avLst/>
              </a:prstGeom>
              <a:ln w="5715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7391F98B-9C37-BA45-B007-3C3178C44497}"/>
                  </a:ext>
                </a:extLst>
              </p:cNvPr>
              <p:cNvCxnSpPr>
                <a:cxnSpLocks/>
              </p:cNvCxnSpPr>
              <p:nvPr/>
            </p:nvCxnSpPr>
            <p:spPr>
              <a:xfrm>
                <a:off x="2813680" y="4384408"/>
                <a:ext cx="444137" cy="744583"/>
              </a:xfrm>
              <a:prstGeom prst="line">
                <a:avLst/>
              </a:prstGeom>
              <a:ln w="5715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cxnSp>
          <p:nvCxnSpPr>
            <p:cNvPr id="51" name="Curved Connector 50">
              <a:extLst>
                <a:ext uri="{FF2B5EF4-FFF2-40B4-BE49-F238E27FC236}">
                  <a16:creationId xmlns:a16="http://schemas.microsoft.com/office/drawing/2014/main" id="{D0822B81-ECEF-F24B-9736-B957C8047BC4}"/>
                </a:ext>
              </a:extLst>
            </p:cNvPr>
            <p:cNvCxnSpPr>
              <a:cxnSpLocks/>
            </p:cNvCxnSpPr>
            <p:nvPr/>
          </p:nvCxnSpPr>
          <p:spPr>
            <a:xfrm rot="16200000" flipH="1" flipV="1">
              <a:off x="2510849" y="2517576"/>
              <a:ext cx="662782" cy="457200"/>
            </a:xfrm>
            <a:prstGeom prst="curvedConnector4">
              <a:avLst>
                <a:gd name="adj1" fmla="val -138949"/>
                <a:gd name="adj2" fmla="val 367143"/>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5" name="Curved Connector 64">
              <a:extLst>
                <a:ext uri="{FF2B5EF4-FFF2-40B4-BE49-F238E27FC236}">
                  <a16:creationId xmlns:a16="http://schemas.microsoft.com/office/drawing/2014/main" id="{1F6D443D-94AF-AA4C-B8E1-BF69BD64F0E7}"/>
                </a:ext>
              </a:extLst>
            </p:cNvPr>
            <p:cNvCxnSpPr>
              <a:cxnSpLocks/>
            </p:cNvCxnSpPr>
            <p:nvPr/>
          </p:nvCxnSpPr>
          <p:spPr>
            <a:xfrm rot="5400000" flipH="1" flipV="1">
              <a:off x="5931163" y="1620212"/>
              <a:ext cx="12700" cy="2343533"/>
            </a:xfrm>
            <a:prstGeom prst="curvedConnector3">
              <a:avLst>
                <a:gd name="adj1" fmla="val 447429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9" name="Curved Connector 68">
              <a:extLst>
                <a:ext uri="{FF2B5EF4-FFF2-40B4-BE49-F238E27FC236}">
                  <a16:creationId xmlns:a16="http://schemas.microsoft.com/office/drawing/2014/main" id="{AECD0BFD-99F1-1349-B8F0-E608DEC69902}"/>
                </a:ext>
              </a:extLst>
            </p:cNvPr>
            <p:cNvCxnSpPr>
              <a:cxnSpLocks/>
            </p:cNvCxnSpPr>
            <p:nvPr/>
          </p:nvCxnSpPr>
          <p:spPr>
            <a:xfrm rot="5400000" flipV="1">
              <a:off x="8736772" y="2516708"/>
              <a:ext cx="662782" cy="457200"/>
            </a:xfrm>
            <a:prstGeom prst="curvedConnector4">
              <a:avLst>
                <a:gd name="adj1" fmla="val -138949"/>
                <a:gd name="adj2" fmla="val 367143"/>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5" name="Curved Connector 74">
              <a:extLst>
                <a:ext uri="{FF2B5EF4-FFF2-40B4-BE49-F238E27FC236}">
                  <a16:creationId xmlns:a16="http://schemas.microsoft.com/office/drawing/2014/main" id="{9E28B690-CA7D-3241-8F8A-6AE89F89417D}"/>
                </a:ext>
              </a:extLst>
            </p:cNvPr>
            <p:cNvCxnSpPr>
              <a:cxnSpLocks/>
            </p:cNvCxnSpPr>
            <p:nvPr/>
          </p:nvCxnSpPr>
          <p:spPr>
            <a:xfrm rot="5400000">
              <a:off x="5931164" y="2150192"/>
              <a:ext cx="12700" cy="2343533"/>
            </a:xfrm>
            <a:prstGeom prst="curvedConnector3">
              <a:avLst>
                <a:gd name="adj1" fmla="val 447429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 name="Oval 5">
              <a:extLst>
                <a:ext uri="{FF2B5EF4-FFF2-40B4-BE49-F238E27FC236}">
                  <a16:creationId xmlns:a16="http://schemas.microsoft.com/office/drawing/2014/main" id="{74656BC7-EA2E-464A-AD4E-8D68084DC58F}"/>
                </a:ext>
              </a:extLst>
            </p:cNvPr>
            <p:cNvSpPr/>
            <p:nvPr/>
          </p:nvSpPr>
          <p:spPr>
            <a:xfrm>
              <a:off x="2727538" y="2348508"/>
              <a:ext cx="1886452" cy="1750986"/>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448F42B5-834E-5A4D-9BFB-BEDE890D603D}"/>
                </a:ext>
              </a:extLst>
            </p:cNvPr>
            <p:cNvSpPr/>
            <p:nvPr/>
          </p:nvSpPr>
          <p:spPr>
            <a:xfrm>
              <a:off x="7253539" y="2329582"/>
              <a:ext cx="1886452" cy="1750986"/>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5CB15C7E-E34E-F140-A2CC-7FA144CC68D1}"/>
                </a:ext>
              </a:extLst>
            </p:cNvPr>
            <p:cNvSpPr txBox="1"/>
            <p:nvPr/>
          </p:nvSpPr>
          <p:spPr>
            <a:xfrm>
              <a:off x="3204074" y="2783435"/>
              <a:ext cx="806631" cy="830997"/>
            </a:xfrm>
            <a:prstGeom prst="rect">
              <a:avLst/>
            </a:prstGeom>
            <a:noFill/>
          </p:spPr>
          <p:txBody>
            <a:bodyPr wrap="none" rtlCol="0">
              <a:spAutoFit/>
            </a:bodyPr>
            <a:lstStyle/>
            <a:p>
              <a:r>
                <a:rPr lang="en-US" sz="4800" dirty="0"/>
                <a:t>Q</a:t>
              </a:r>
              <a:r>
                <a:rPr lang="en-US" sz="4800" baseline="-25000" dirty="0"/>
                <a:t>1</a:t>
              </a:r>
            </a:p>
          </p:txBody>
        </p:sp>
        <p:sp>
          <p:nvSpPr>
            <p:cNvPr id="41" name="TextBox 40">
              <a:extLst>
                <a:ext uri="{FF2B5EF4-FFF2-40B4-BE49-F238E27FC236}">
                  <a16:creationId xmlns:a16="http://schemas.microsoft.com/office/drawing/2014/main" id="{3EB63790-2044-6542-B0E5-34C38FC5540E}"/>
                </a:ext>
              </a:extLst>
            </p:cNvPr>
            <p:cNvSpPr txBox="1"/>
            <p:nvPr/>
          </p:nvSpPr>
          <p:spPr>
            <a:xfrm>
              <a:off x="7825915" y="2760615"/>
              <a:ext cx="806631" cy="830997"/>
            </a:xfrm>
            <a:prstGeom prst="rect">
              <a:avLst/>
            </a:prstGeom>
            <a:noFill/>
          </p:spPr>
          <p:txBody>
            <a:bodyPr wrap="none" rtlCol="0">
              <a:spAutoFit/>
            </a:bodyPr>
            <a:lstStyle/>
            <a:p>
              <a:r>
                <a:rPr lang="en-US" sz="4800" dirty="0"/>
                <a:t>Q</a:t>
              </a:r>
              <a:r>
                <a:rPr lang="en-US" sz="4800" baseline="-25000" dirty="0"/>
                <a:t>2</a:t>
              </a:r>
            </a:p>
          </p:txBody>
        </p:sp>
        <p:sp>
          <p:nvSpPr>
            <p:cNvPr id="42" name="TextBox 41">
              <a:extLst>
                <a:ext uri="{FF2B5EF4-FFF2-40B4-BE49-F238E27FC236}">
                  <a16:creationId xmlns:a16="http://schemas.microsoft.com/office/drawing/2014/main" id="{C69A0072-4172-0649-9E4D-0034340ED9A2}"/>
                </a:ext>
              </a:extLst>
            </p:cNvPr>
            <p:cNvSpPr txBox="1"/>
            <p:nvPr/>
          </p:nvSpPr>
          <p:spPr>
            <a:xfrm>
              <a:off x="2969097" y="5018347"/>
              <a:ext cx="718466" cy="830997"/>
            </a:xfrm>
            <a:prstGeom prst="rect">
              <a:avLst/>
            </a:prstGeom>
            <a:noFill/>
          </p:spPr>
          <p:txBody>
            <a:bodyPr wrap="none" rtlCol="0">
              <a:spAutoFit/>
            </a:bodyPr>
            <a:lstStyle/>
            <a:p>
              <a:r>
                <a:rPr lang="en-US" sz="4800" dirty="0"/>
                <a:t>o</a:t>
              </a:r>
              <a:r>
                <a:rPr lang="en-US" sz="4800" baseline="-25000" dirty="0"/>
                <a:t>1</a:t>
              </a:r>
            </a:p>
          </p:txBody>
        </p:sp>
        <p:sp>
          <p:nvSpPr>
            <p:cNvPr id="43" name="TextBox 42">
              <a:extLst>
                <a:ext uri="{FF2B5EF4-FFF2-40B4-BE49-F238E27FC236}">
                  <a16:creationId xmlns:a16="http://schemas.microsoft.com/office/drawing/2014/main" id="{393E115C-43C9-374A-98F3-05345103A4AC}"/>
                </a:ext>
              </a:extLst>
            </p:cNvPr>
            <p:cNvSpPr txBox="1"/>
            <p:nvPr/>
          </p:nvSpPr>
          <p:spPr>
            <a:xfrm>
              <a:off x="3823229" y="5018346"/>
              <a:ext cx="718466" cy="830997"/>
            </a:xfrm>
            <a:prstGeom prst="rect">
              <a:avLst/>
            </a:prstGeom>
            <a:noFill/>
          </p:spPr>
          <p:txBody>
            <a:bodyPr wrap="none" rtlCol="0">
              <a:spAutoFit/>
            </a:bodyPr>
            <a:lstStyle/>
            <a:p>
              <a:r>
                <a:rPr lang="en-US" sz="4800" dirty="0"/>
                <a:t>o</a:t>
              </a:r>
              <a:r>
                <a:rPr lang="en-US" sz="4800" baseline="-25000" dirty="0"/>
                <a:t>2</a:t>
              </a:r>
            </a:p>
          </p:txBody>
        </p:sp>
        <p:sp>
          <p:nvSpPr>
            <p:cNvPr id="44" name="TextBox 43">
              <a:extLst>
                <a:ext uri="{FF2B5EF4-FFF2-40B4-BE49-F238E27FC236}">
                  <a16:creationId xmlns:a16="http://schemas.microsoft.com/office/drawing/2014/main" id="{56C1A284-0F9F-BB49-BA4C-CF837157B4A2}"/>
                </a:ext>
              </a:extLst>
            </p:cNvPr>
            <p:cNvSpPr txBox="1"/>
            <p:nvPr/>
          </p:nvSpPr>
          <p:spPr>
            <a:xfrm>
              <a:off x="7567382" y="5018347"/>
              <a:ext cx="718466" cy="830997"/>
            </a:xfrm>
            <a:prstGeom prst="rect">
              <a:avLst/>
            </a:prstGeom>
            <a:noFill/>
          </p:spPr>
          <p:txBody>
            <a:bodyPr wrap="none" rtlCol="0">
              <a:spAutoFit/>
            </a:bodyPr>
            <a:lstStyle/>
            <a:p>
              <a:r>
                <a:rPr lang="en-US" sz="4800" dirty="0"/>
                <a:t>o</a:t>
              </a:r>
              <a:r>
                <a:rPr lang="en-US" sz="4800" baseline="-25000" dirty="0"/>
                <a:t>1</a:t>
              </a:r>
            </a:p>
          </p:txBody>
        </p:sp>
        <p:sp>
          <p:nvSpPr>
            <p:cNvPr id="45" name="TextBox 44">
              <a:extLst>
                <a:ext uri="{FF2B5EF4-FFF2-40B4-BE49-F238E27FC236}">
                  <a16:creationId xmlns:a16="http://schemas.microsoft.com/office/drawing/2014/main" id="{660F7E13-3293-CE4F-9D20-493A186B6149}"/>
                </a:ext>
              </a:extLst>
            </p:cNvPr>
            <p:cNvSpPr txBox="1"/>
            <p:nvPr/>
          </p:nvSpPr>
          <p:spPr>
            <a:xfrm>
              <a:off x="8421514" y="5018346"/>
              <a:ext cx="718466" cy="830997"/>
            </a:xfrm>
            <a:prstGeom prst="rect">
              <a:avLst/>
            </a:prstGeom>
            <a:noFill/>
          </p:spPr>
          <p:txBody>
            <a:bodyPr wrap="none" rtlCol="0">
              <a:spAutoFit/>
            </a:bodyPr>
            <a:lstStyle/>
            <a:p>
              <a:r>
                <a:rPr lang="en-US" sz="4800" dirty="0"/>
                <a:t>o</a:t>
              </a:r>
              <a:r>
                <a:rPr lang="en-US" sz="4800" baseline="-25000" dirty="0"/>
                <a:t>2</a:t>
              </a:r>
            </a:p>
          </p:txBody>
        </p:sp>
        <p:sp>
          <p:nvSpPr>
            <p:cNvPr id="46" name="TextBox 45">
              <a:extLst>
                <a:ext uri="{FF2B5EF4-FFF2-40B4-BE49-F238E27FC236}">
                  <a16:creationId xmlns:a16="http://schemas.microsoft.com/office/drawing/2014/main" id="{9E51977D-41F4-1B4F-8DF4-4164792D0BB8}"/>
                </a:ext>
              </a:extLst>
            </p:cNvPr>
            <p:cNvSpPr txBox="1"/>
            <p:nvPr/>
          </p:nvSpPr>
          <p:spPr>
            <a:xfrm>
              <a:off x="511364" y="1688282"/>
              <a:ext cx="896399" cy="830997"/>
            </a:xfrm>
            <a:prstGeom prst="rect">
              <a:avLst/>
            </a:prstGeom>
            <a:noFill/>
          </p:spPr>
          <p:txBody>
            <a:bodyPr wrap="none" rtlCol="0">
              <a:spAutoFit/>
            </a:bodyPr>
            <a:lstStyle/>
            <a:p>
              <a:r>
                <a:rPr lang="en-US" sz="4800" dirty="0"/>
                <a:t>a</a:t>
              </a:r>
              <a:r>
                <a:rPr lang="en-US" sz="4800" baseline="-25000" dirty="0"/>
                <a:t>11</a:t>
              </a:r>
            </a:p>
          </p:txBody>
        </p:sp>
        <p:sp>
          <p:nvSpPr>
            <p:cNvPr id="47" name="TextBox 46">
              <a:extLst>
                <a:ext uri="{FF2B5EF4-FFF2-40B4-BE49-F238E27FC236}">
                  <a16:creationId xmlns:a16="http://schemas.microsoft.com/office/drawing/2014/main" id="{0EC3262B-AA04-AA4F-82D2-2918872839D9}"/>
                </a:ext>
              </a:extLst>
            </p:cNvPr>
            <p:cNvSpPr txBox="1"/>
            <p:nvPr/>
          </p:nvSpPr>
          <p:spPr>
            <a:xfrm>
              <a:off x="5484164" y="1257130"/>
              <a:ext cx="896399" cy="830997"/>
            </a:xfrm>
            <a:prstGeom prst="rect">
              <a:avLst/>
            </a:prstGeom>
            <a:noFill/>
          </p:spPr>
          <p:txBody>
            <a:bodyPr wrap="none" rtlCol="0">
              <a:spAutoFit/>
            </a:bodyPr>
            <a:lstStyle/>
            <a:p>
              <a:r>
                <a:rPr lang="en-US" sz="4800" dirty="0"/>
                <a:t>a</a:t>
              </a:r>
              <a:r>
                <a:rPr lang="en-US" sz="4800" baseline="-25000" dirty="0"/>
                <a:t>12</a:t>
              </a:r>
            </a:p>
          </p:txBody>
        </p:sp>
        <p:sp>
          <p:nvSpPr>
            <p:cNvPr id="48" name="TextBox 47">
              <a:extLst>
                <a:ext uri="{FF2B5EF4-FFF2-40B4-BE49-F238E27FC236}">
                  <a16:creationId xmlns:a16="http://schemas.microsoft.com/office/drawing/2014/main" id="{6BDAF94B-5228-A64F-88DC-1D2B97AB95BE}"/>
                </a:ext>
              </a:extLst>
            </p:cNvPr>
            <p:cNvSpPr txBox="1"/>
            <p:nvPr/>
          </p:nvSpPr>
          <p:spPr>
            <a:xfrm>
              <a:off x="5484164" y="3777830"/>
              <a:ext cx="896399" cy="830997"/>
            </a:xfrm>
            <a:prstGeom prst="rect">
              <a:avLst/>
            </a:prstGeom>
            <a:noFill/>
          </p:spPr>
          <p:txBody>
            <a:bodyPr wrap="none" rtlCol="0">
              <a:spAutoFit/>
            </a:bodyPr>
            <a:lstStyle/>
            <a:p>
              <a:r>
                <a:rPr lang="en-US" sz="4800" dirty="0"/>
                <a:t>a</a:t>
              </a:r>
              <a:r>
                <a:rPr lang="en-US" sz="4800" baseline="-25000" dirty="0"/>
                <a:t>21</a:t>
              </a:r>
            </a:p>
          </p:txBody>
        </p:sp>
        <p:sp>
          <p:nvSpPr>
            <p:cNvPr id="49" name="TextBox 48">
              <a:extLst>
                <a:ext uri="{FF2B5EF4-FFF2-40B4-BE49-F238E27FC236}">
                  <a16:creationId xmlns:a16="http://schemas.microsoft.com/office/drawing/2014/main" id="{A74BFBD4-930A-6046-B81C-401229985450}"/>
                </a:ext>
              </a:extLst>
            </p:cNvPr>
            <p:cNvSpPr txBox="1"/>
            <p:nvPr/>
          </p:nvSpPr>
          <p:spPr>
            <a:xfrm>
              <a:off x="10722445" y="1522120"/>
              <a:ext cx="896399" cy="830997"/>
            </a:xfrm>
            <a:prstGeom prst="rect">
              <a:avLst/>
            </a:prstGeom>
            <a:noFill/>
          </p:spPr>
          <p:txBody>
            <a:bodyPr wrap="none" rtlCol="0">
              <a:spAutoFit/>
            </a:bodyPr>
            <a:lstStyle/>
            <a:p>
              <a:r>
                <a:rPr lang="en-US" sz="4800" dirty="0"/>
                <a:t>a</a:t>
              </a:r>
              <a:r>
                <a:rPr lang="en-US" sz="4800" baseline="-25000" dirty="0"/>
                <a:t>22</a:t>
              </a:r>
            </a:p>
          </p:txBody>
        </p:sp>
      </p:grpSp>
    </p:spTree>
    <p:extLst>
      <p:ext uri="{BB962C8B-B14F-4D97-AF65-F5344CB8AC3E}">
        <p14:creationId xmlns:p14="http://schemas.microsoft.com/office/powerpoint/2010/main" val="200228323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87C56F-6595-F84F-90BD-C270E86DE857}"/>
              </a:ext>
            </a:extLst>
          </p:cNvPr>
          <p:cNvSpPr>
            <a:spLocks noGrp="1"/>
          </p:cNvSpPr>
          <p:nvPr>
            <p:ph type="title"/>
          </p:nvPr>
        </p:nvSpPr>
        <p:spPr/>
        <p:txBody>
          <a:bodyPr/>
          <a:lstStyle/>
          <a:p>
            <a:r>
              <a:rPr lang="en-US" dirty="0"/>
              <a:t>HMM</a:t>
            </a:r>
          </a:p>
        </p:txBody>
      </p:sp>
      <p:pic>
        <p:nvPicPr>
          <p:cNvPr id="5" name="Picture 4" descr="A screenshot of a computer&#13;&#10;&#13;&#10;Description automatically generated">
            <a:extLst>
              <a:ext uri="{FF2B5EF4-FFF2-40B4-BE49-F238E27FC236}">
                <a16:creationId xmlns:a16="http://schemas.microsoft.com/office/drawing/2014/main" id="{7C716239-C878-1442-AEDF-AEEDF487AF8E}"/>
              </a:ext>
            </a:extLst>
          </p:cNvPr>
          <p:cNvPicPr>
            <a:picLocks noChangeAspect="1"/>
          </p:cNvPicPr>
          <p:nvPr/>
        </p:nvPicPr>
        <p:blipFill rotWithShape="1">
          <a:blip r:embed="rId2"/>
          <a:srcRect l="34949" t="21395" r="14663" b="30853"/>
          <a:stretch/>
        </p:blipFill>
        <p:spPr>
          <a:xfrm>
            <a:off x="6564768" y="216270"/>
            <a:ext cx="5528931" cy="3274827"/>
          </a:xfrm>
          <a:prstGeom prst="rect">
            <a:avLst/>
          </a:prstGeom>
        </p:spPr>
      </p:pic>
      <p:grpSp>
        <p:nvGrpSpPr>
          <p:cNvPr id="6" name="Group 5">
            <a:extLst>
              <a:ext uri="{FF2B5EF4-FFF2-40B4-BE49-F238E27FC236}">
                <a16:creationId xmlns:a16="http://schemas.microsoft.com/office/drawing/2014/main" id="{8E10882F-4715-1F4D-8F6D-06BA77B784F0}"/>
              </a:ext>
            </a:extLst>
          </p:cNvPr>
          <p:cNvGrpSpPr/>
          <p:nvPr/>
        </p:nvGrpSpPr>
        <p:grpSpPr>
          <a:xfrm>
            <a:off x="347330" y="3432617"/>
            <a:ext cx="6385349" cy="2807279"/>
            <a:chOff x="511364" y="1257130"/>
            <a:chExt cx="11389690" cy="4750852"/>
          </a:xfrm>
        </p:grpSpPr>
        <p:grpSp>
          <p:nvGrpSpPr>
            <p:cNvPr id="7" name="Group 6">
              <a:extLst>
                <a:ext uri="{FF2B5EF4-FFF2-40B4-BE49-F238E27FC236}">
                  <a16:creationId xmlns:a16="http://schemas.microsoft.com/office/drawing/2014/main" id="{92C6AC6A-FC53-A747-9FD6-5D5CED508ABE}"/>
                </a:ext>
              </a:extLst>
            </p:cNvPr>
            <p:cNvGrpSpPr/>
            <p:nvPr/>
          </p:nvGrpSpPr>
          <p:grpSpPr>
            <a:xfrm>
              <a:off x="3247586" y="4358626"/>
              <a:ext cx="867315" cy="744583"/>
              <a:chOff x="2390502" y="4384408"/>
              <a:chExt cx="867315" cy="744583"/>
            </a:xfrm>
          </p:grpSpPr>
          <p:cxnSp>
            <p:nvCxnSpPr>
              <p:cNvPr id="27" name="Straight Connector 26">
                <a:extLst>
                  <a:ext uri="{FF2B5EF4-FFF2-40B4-BE49-F238E27FC236}">
                    <a16:creationId xmlns:a16="http://schemas.microsoft.com/office/drawing/2014/main" id="{58C26FD1-AEDB-704E-8A95-E5E773D257BA}"/>
                  </a:ext>
                </a:extLst>
              </p:cNvPr>
              <p:cNvCxnSpPr>
                <a:cxnSpLocks/>
              </p:cNvCxnSpPr>
              <p:nvPr/>
            </p:nvCxnSpPr>
            <p:spPr>
              <a:xfrm flipH="1">
                <a:off x="2390502" y="4384408"/>
                <a:ext cx="444137" cy="744583"/>
              </a:xfrm>
              <a:prstGeom prst="line">
                <a:avLst/>
              </a:prstGeom>
              <a:ln w="5715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24D58F93-2905-7A4E-ABAD-8DB7851B564D}"/>
                  </a:ext>
                </a:extLst>
              </p:cNvPr>
              <p:cNvCxnSpPr>
                <a:cxnSpLocks/>
              </p:cNvCxnSpPr>
              <p:nvPr/>
            </p:nvCxnSpPr>
            <p:spPr>
              <a:xfrm>
                <a:off x="2813680" y="4384408"/>
                <a:ext cx="444137" cy="744583"/>
              </a:xfrm>
              <a:prstGeom prst="line">
                <a:avLst/>
              </a:prstGeom>
              <a:ln w="5715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8" name="Group 7">
              <a:extLst>
                <a:ext uri="{FF2B5EF4-FFF2-40B4-BE49-F238E27FC236}">
                  <a16:creationId xmlns:a16="http://schemas.microsoft.com/office/drawing/2014/main" id="{3B8AD87C-398B-0748-BF7C-B3DEA51C8341}"/>
                </a:ext>
              </a:extLst>
            </p:cNvPr>
            <p:cNvGrpSpPr/>
            <p:nvPr/>
          </p:nvGrpSpPr>
          <p:grpSpPr>
            <a:xfrm>
              <a:off x="7865512" y="4358626"/>
              <a:ext cx="867315" cy="744583"/>
              <a:chOff x="2390502" y="4384408"/>
              <a:chExt cx="867315" cy="744583"/>
            </a:xfrm>
          </p:grpSpPr>
          <p:cxnSp>
            <p:nvCxnSpPr>
              <p:cNvPr id="25" name="Straight Connector 24">
                <a:extLst>
                  <a:ext uri="{FF2B5EF4-FFF2-40B4-BE49-F238E27FC236}">
                    <a16:creationId xmlns:a16="http://schemas.microsoft.com/office/drawing/2014/main" id="{41803710-4968-EB4E-9F0E-347A3BA36A1E}"/>
                  </a:ext>
                </a:extLst>
              </p:cNvPr>
              <p:cNvCxnSpPr>
                <a:cxnSpLocks/>
              </p:cNvCxnSpPr>
              <p:nvPr/>
            </p:nvCxnSpPr>
            <p:spPr>
              <a:xfrm flipH="1">
                <a:off x="2390502" y="4384408"/>
                <a:ext cx="444137" cy="744583"/>
              </a:xfrm>
              <a:prstGeom prst="line">
                <a:avLst/>
              </a:prstGeom>
              <a:ln w="5715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6F8C887E-F0AA-084E-814F-902760F3F599}"/>
                  </a:ext>
                </a:extLst>
              </p:cNvPr>
              <p:cNvCxnSpPr>
                <a:cxnSpLocks/>
              </p:cNvCxnSpPr>
              <p:nvPr/>
            </p:nvCxnSpPr>
            <p:spPr>
              <a:xfrm>
                <a:off x="2813680" y="4384408"/>
                <a:ext cx="444137" cy="744583"/>
              </a:xfrm>
              <a:prstGeom prst="line">
                <a:avLst/>
              </a:prstGeom>
              <a:ln w="5715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cxnSp>
          <p:nvCxnSpPr>
            <p:cNvPr id="9" name="Curved Connector 8">
              <a:extLst>
                <a:ext uri="{FF2B5EF4-FFF2-40B4-BE49-F238E27FC236}">
                  <a16:creationId xmlns:a16="http://schemas.microsoft.com/office/drawing/2014/main" id="{107D0B35-FFDF-664F-A432-E29CED9E82B2}"/>
                </a:ext>
              </a:extLst>
            </p:cNvPr>
            <p:cNvCxnSpPr>
              <a:cxnSpLocks/>
            </p:cNvCxnSpPr>
            <p:nvPr/>
          </p:nvCxnSpPr>
          <p:spPr>
            <a:xfrm rot="16200000" flipH="1" flipV="1">
              <a:off x="2510849" y="2517576"/>
              <a:ext cx="662782" cy="457200"/>
            </a:xfrm>
            <a:prstGeom prst="curvedConnector4">
              <a:avLst>
                <a:gd name="adj1" fmla="val -138949"/>
                <a:gd name="adj2" fmla="val 367143"/>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 name="Curved Connector 9">
              <a:extLst>
                <a:ext uri="{FF2B5EF4-FFF2-40B4-BE49-F238E27FC236}">
                  <a16:creationId xmlns:a16="http://schemas.microsoft.com/office/drawing/2014/main" id="{5ACE9232-6E85-924F-821B-046E6C6679EB}"/>
                </a:ext>
              </a:extLst>
            </p:cNvPr>
            <p:cNvCxnSpPr>
              <a:cxnSpLocks/>
            </p:cNvCxnSpPr>
            <p:nvPr/>
          </p:nvCxnSpPr>
          <p:spPr>
            <a:xfrm rot="5400000" flipH="1" flipV="1">
              <a:off x="5931163" y="1620212"/>
              <a:ext cx="12700" cy="2343533"/>
            </a:xfrm>
            <a:prstGeom prst="curvedConnector3">
              <a:avLst>
                <a:gd name="adj1" fmla="val 447429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Curved Connector 10">
              <a:extLst>
                <a:ext uri="{FF2B5EF4-FFF2-40B4-BE49-F238E27FC236}">
                  <a16:creationId xmlns:a16="http://schemas.microsoft.com/office/drawing/2014/main" id="{29853844-B5E8-7F49-92BC-4EC895901622}"/>
                </a:ext>
              </a:extLst>
            </p:cNvPr>
            <p:cNvCxnSpPr>
              <a:cxnSpLocks/>
            </p:cNvCxnSpPr>
            <p:nvPr/>
          </p:nvCxnSpPr>
          <p:spPr>
            <a:xfrm rot="5400000" flipV="1">
              <a:off x="8736772" y="2516708"/>
              <a:ext cx="662782" cy="457200"/>
            </a:xfrm>
            <a:prstGeom prst="curvedConnector4">
              <a:avLst>
                <a:gd name="adj1" fmla="val -138949"/>
                <a:gd name="adj2" fmla="val 367143"/>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Curved Connector 11">
              <a:extLst>
                <a:ext uri="{FF2B5EF4-FFF2-40B4-BE49-F238E27FC236}">
                  <a16:creationId xmlns:a16="http://schemas.microsoft.com/office/drawing/2014/main" id="{114D22AD-256A-664A-B03C-B608929C15D6}"/>
                </a:ext>
              </a:extLst>
            </p:cNvPr>
            <p:cNvCxnSpPr>
              <a:cxnSpLocks/>
            </p:cNvCxnSpPr>
            <p:nvPr/>
          </p:nvCxnSpPr>
          <p:spPr>
            <a:xfrm rot="5400000">
              <a:off x="5931164" y="2150192"/>
              <a:ext cx="12700" cy="2343533"/>
            </a:xfrm>
            <a:prstGeom prst="curvedConnector3">
              <a:avLst>
                <a:gd name="adj1" fmla="val 447429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8BEA84E1-B7E4-A640-8DDC-31A431E6505E}"/>
                </a:ext>
              </a:extLst>
            </p:cNvPr>
            <p:cNvSpPr/>
            <p:nvPr/>
          </p:nvSpPr>
          <p:spPr>
            <a:xfrm>
              <a:off x="2727538" y="2348508"/>
              <a:ext cx="1886452" cy="1750986"/>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sp>
          <p:nvSpPr>
            <p:cNvPr id="14" name="Oval 13">
              <a:extLst>
                <a:ext uri="{FF2B5EF4-FFF2-40B4-BE49-F238E27FC236}">
                  <a16:creationId xmlns:a16="http://schemas.microsoft.com/office/drawing/2014/main" id="{26EDCF2D-5F2B-0740-B456-22AF2321A2D0}"/>
                </a:ext>
              </a:extLst>
            </p:cNvPr>
            <p:cNvSpPr/>
            <p:nvPr/>
          </p:nvSpPr>
          <p:spPr>
            <a:xfrm>
              <a:off x="7253539" y="2329582"/>
              <a:ext cx="1886452" cy="1750986"/>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sp>
          <p:nvSpPr>
            <p:cNvPr id="15" name="TextBox 14">
              <a:extLst>
                <a:ext uri="{FF2B5EF4-FFF2-40B4-BE49-F238E27FC236}">
                  <a16:creationId xmlns:a16="http://schemas.microsoft.com/office/drawing/2014/main" id="{C2365DB3-B339-094E-A808-D2DCA71CF285}"/>
                </a:ext>
              </a:extLst>
            </p:cNvPr>
            <p:cNvSpPr txBox="1"/>
            <p:nvPr/>
          </p:nvSpPr>
          <p:spPr>
            <a:xfrm>
              <a:off x="3204075" y="2783435"/>
              <a:ext cx="1069955" cy="989634"/>
            </a:xfrm>
            <a:prstGeom prst="rect">
              <a:avLst/>
            </a:prstGeom>
            <a:noFill/>
          </p:spPr>
          <p:txBody>
            <a:bodyPr wrap="none" rtlCol="0">
              <a:spAutoFit/>
            </a:bodyPr>
            <a:lstStyle/>
            <a:p>
              <a:r>
                <a:rPr lang="en-US" sz="3200" dirty="0"/>
                <a:t>Q</a:t>
              </a:r>
              <a:r>
                <a:rPr lang="en-US" sz="3200" baseline="-25000" dirty="0"/>
                <a:t>1</a:t>
              </a:r>
            </a:p>
          </p:txBody>
        </p:sp>
        <p:sp>
          <p:nvSpPr>
            <p:cNvPr id="16" name="TextBox 15">
              <a:extLst>
                <a:ext uri="{FF2B5EF4-FFF2-40B4-BE49-F238E27FC236}">
                  <a16:creationId xmlns:a16="http://schemas.microsoft.com/office/drawing/2014/main" id="{74303AAB-DA90-9349-94BF-714B18FE72C7}"/>
                </a:ext>
              </a:extLst>
            </p:cNvPr>
            <p:cNvSpPr txBox="1"/>
            <p:nvPr/>
          </p:nvSpPr>
          <p:spPr>
            <a:xfrm>
              <a:off x="7825916" y="2760614"/>
              <a:ext cx="1069955" cy="989634"/>
            </a:xfrm>
            <a:prstGeom prst="rect">
              <a:avLst/>
            </a:prstGeom>
            <a:noFill/>
          </p:spPr>
          <p:txBody>
            <a:bodyPr wrap="none" rtlCol="0">
              <a:spAutoFit/>
            </a:bodyPr>
            <a:lstStyle/>
            <a:p>
              <a:r>
                <a:rPr lang="en-US" sz="3200" dirty="0"/>
                <a:t>Q</a:t>
              </a:r>
              <a:r>
                <a:rPr lang="en-US" sz="3200" baseline="-25000" dirty="0"/>
                <a:t>2</a:t>
              </a:r>
            </a:p>
          </p:txBody>
        </p:sp>
        <p:sp>
          <p:nvSpPr>
            <p:cNvPr id="17" name="TextBox 16">
              <a:extLst>
                <a:ext uri="{FF2B5EF4-FFF2-40B4-BE49-F238E27FC236}">
                  <a16:creationId xmlns:a16="http://schemas.microsoft.com/office/drawing/2014/main" id="{554B0B01-53FF-5442-8D3F-31FF10FDE762}"/>
                </a:ext>
              </a:extLst>
            </p:cNvPr>
            <p:cNvSpPr txBox="1"/>
            <p:nvPr/>
          </p:nvSpPr>
          <p:spPr>
            <a:xfrm>
              <a:off x="2969096" y="5018348"/>
              <a:ext cx="964161" cy="989634"/>
            </a:xfrm>
            <a:prstGeom prst="rect">
              <a:avLst/>
            </a:prstGeom>
            <a:noFill/>
          </p:spPr>
          <p:txBody>
            <a:bodyPr wrap="none" rtlCol="0">
              <a:spAutoFit/>
            </a:bodyPr>
            <a:lstStyle/>
            <a:p>
              <a:r>
                <a:rPr lang="en-US" sz="3200" dirty="0"/>
                <a:t>o</a:t>
              </a:r>
              <a:r>
                <a:rPr lang="en-US" sz="3200" baseline="-25000" dirty="0"/>
                <a:t>1</a:t>
              </a:r>
            </a:p>
          </p:txBody>
        </p:sp>
        <p:sp>
          <p:nvSpPr>
            <p:cNvPr id="18" name="TextBox 17">
              <a:extLst>
                <a:ext uri="{FF2B5EF4-FFF2-40B4-BE49-F238E27FC236}">
                  <a16:creationId xmlns:a16="http://schemas.microsoft.com/office/drawing/2014/main" id="{B7BE5AB2-A2A4-BD49-B30D-4B6800CFF0AF}"/>
                </a:ext>
              </a:extLst>
            </p:cNvPr>
            <p:cNvSpPr txBox="1"/>
            <p:nvPr/>
          </p:nvSpPr>
          <p:spPr>
            <a:xfrm>
              <a:off x="3823230" y="5018346"/>
              <a:ext cx="964161" cy="989634"/>
            </a:xfrm>
            <a:prstGeom prst="rect">
              <a:avLst/>
            </a:prstGeom>
            <a:noFill/>
          </p:spPr>
          <p:txBody>
            <a:bodyPr wrap="none" rtlCol="0">
              <a:spAutoFit/>
            </a:bodyPr>
            <a:lstStyle/>
            <a:p>
              <a:r>
                <a:rPr lang="en-US" sz="3200" dirty="0"/>
                <a:t>o</a:t>
              </a:r>
              <a:r>
                <a:rPr lang="en-US" sz="3200" baseline="-25000" dirty="0"/>
                <a:t>2</a:t>
              </a:r>
            </a:p>
          </p:txBody>
        </p:sp>
        <p:sp>
          <p:nvSpPr>
            <p:cNvPr id="19" name="TextBox 18">
              <a:extLst>
                <a:ext uri="{FF2B5EF4-FFF2-40B4-BE49-F238E27FC236}">
                  <a16:creationId xmlns:a16="http://schemas.microsoft.com/office/drawing/2014/main" id="{57210FD0-21B9-1843-902C-D987B5D619C0}"/>
                </a:ext>
              </a:extLst>
            </p:cNvPr>
            <p:cNvSpPr txBox="1"/>
            <p:nvPr/>
          </p:nvSpPr>
          <p:spPr>
            <a:xfrm>
              <a:off x="7567383" y="5018348"/>
              <a:ext cx="964161" cy="989634"/>
            </a:xfrm>
            <a:prstGeom prst="rect">
              <a:avLst/>
            </a:prstGeom>
            <a:noFill/>
          </p:spPr>
          <p:txBody>
            <a:bodyPr wrap="none" rtlCol="0">
              <a:spAutoFit/>
            </a:bodyPr>
            <a:lstStyle/>
            <a:p>
              <a:r>
                <a:rPr lang="en-US" sz="3200" dirty="0"/>
                <a:t>o</a:t>
              </a:r>
              <a:r>
                <a:rPr lang="en-US" sz="3200" baseline="-25000" dirty="0"/>
                <a:t>1</a:t>
              </a:r>
            </a:p>
          </p:txBody>
        </p:sp>
        <p:sp>
          <p:nvSpPr>
            <p:cNvPr id="20" name="TextBox 19">
              <a:extLst>
                <a:ext uri="{FF2B5EF4-FFF2-40B4-BE49-F238E27FC236}">
                  <a16:creationId xmlns:a16="http://schemas.microsoft.com/office/drawing/2014/main" id="{DB1F2FA9-FBDD-1843-BE60-39E4AB0FA6C1}"/>
                </a:ext>
              </a:extLst>
            </p:cNvPr>
            <p:cNvSpPr txBox="1"/>
            <p:nvPr/>
          </p:nvSpPr>
          <p:spPr>
            <a:xfrm>
              <a:off x="8421515" y="5018346"/>
              <a:ext cx="964161" cy="989634"/>
            </a:xfrm>
            <a:prstGeom prst="rect">
              <a:avLst/>
            </a:prstGeom>
            <a:noFill/>
          </p:spPr>
          <p:txBody>
            <a:bodyPr wrap="none" rtlCol="0">
              <a:spAutoFit/>
            </a:bodyPr>
            <a:lstStyle/>
            <a:p>
              <a:r>
                <a:rPr lang="en-US" sz="3200" dirty="0"/>
                <a:t>o</a:t>
              </a:r>
              <a:r>
                <a:rPr lang="en-US" sz="3200" baseline="-25000" dirty="0"/>
                <a:t>2</a:t>
              </a:r>
            </a:p>
          </p:txBody>
        </p:sp>
        <p:sp>
          <p:nvSpPr>
            <p:cNvPr id="21" name="TextBox 20">
              <a:extLst>
                <a:ext uri="{FF2B5EF4-FFF2-40B4-BE49-F238E27FC236}">
                  <a16:creationId xmlns:a16="http://schemas.microsoft.com/office/drawing/2014/main" id="{CA880CCC-0075-894F-914B-1CAD6D713EC3}"/>
                </a:ext>
              </a:extLst>
            </p:cNvPr>
            <p:cNvSpPr txBox="1"/>
            <p:nvPr/>
          </p:nvSpPr>
          <p:spPr>
            <a:xfrm>
              <a:off x="511364" y="1688282"/>
              <a:ext cx="1178609" cy="989634"/>
            </a:xfrm>
            <a:prstGeom prst="rect">
              <a:avLst/>
            </a:prstGeom>
            <a:noFill/>
          </p:spPr>
          <p:txBody>
            <a:bodyPr wrap="none" rtlCol="0">
              <a:spAutoFit/>
            </a:bodyPr>
            <a:lstStyle/>
            <a:p>
              <a:r>
                <a:rPr lang="en-US" sz="3200" dirty="0"/>
                <a:t>a</a:t>
              </a:r>
              <a:r>
                <a:rPr lang="en-US" sz="3200" baseline="-25000" dirty="0"/>
                <a:t>11</a:t>
              </a:r>
            </a:p>
          </p:txBody>
        </p:sp>
        <p:sp>
          <p:nvSpPr>
            <p:cNvPr id="22" name="TextBox 21">
              <a:extLst>
                <a:ext uri="{FF2B5EF4-FFF2-40B4-BE49-F238E27FC236}">
                  <a16:creationId xmlns:a16="http://schemas.microsoft.com/office/drawing/2014/main" id="{55EEBC41-BFFD-E84E-8537-A9614F069305}"/>
                </a:ext>
              </a:extLst>
            </p:cNvPr>
            <p:cNvSpPr txBox="1"/>
            <p:nvPr/>
          </p:nvSpPr>
          <p:spPr>
            <a:xfrm>
              <a:off x="5484165" y="1257130"/>
              <a:ext cx="1178609" cy="989634"/>
            </a:xfrm>
            <a:prstGeom prst="rect">
              <a:avLst/>
            </a:prstGeom>
            <a:noFill/>
          </p:spPr>
          <p:txBody>
            <a:bodyPr wrap="none" rtlCol="0">
              <a:spAutoFit/>
            </a:bodyPr>
            <a:lstStyle/>
            <a:p>
              <a:r>
                <a:rPr lang="en-US" sz="3200" dirty="0"/>
                <a:t>a</a:t>
              </a:r>
              <a:r>
                <a:rPr lang="en-US" sz="3200" baseline="-25000" dirty="0"/>
                <a:t>12</a:t>
              </a:r>
            </a:p>
          </p:txBody>
        </p:sp>
        <p:sp>
          <p:nvSpPr>
            <p:cNvPr id="23" name="TextBox 22">
              <a:extLst>
                <a:ext uri="{FF2B5EF4-FFF2-40B4-BE49-F238E27FC236}">
                  <a16:creationId xmlns:a16="http://schemas.microsoft.com/office/drawing/2014/main" id="{06809D1C-84E6-2E4D-9696-8642E20DF7B2}"/>
                </a:ext>
              </a:extLst>
            </p:cNvPr>
            <p:cNvSpPr txBox="1"/>
            <p:nvPr/>
          </p:nvSpPr>
          <p:spPr>
            <a:xfrm>
              <a:off x="5484165" y="3777832"/>
              <a:ext cx="1178609" cy="989634"/>
            </a:xfrm>
            <a:prstGeom prst="rect">
              <a:avLst/>
            </a:prstGeom>
            <a:noFill/>
          </p:spPr>
          <p:txBody>
            <a:bodyPr wrap="none" rtlCol="0">
              <a:spAutoFit/>
            </a:bodyPr>
            <a:lstStyle/>
            <a:p>
              <a:r>
                <a:rPr lang="en-US" sz="3200" dirty="0"/>
                <a:t>a</a:t>
              </a:r>
              <a:r>
                <a:rPr lang="en-US" sz="3200" baseline="-25000" dirty="0"/>
                <a:t>21</a:t>
              </a:r>
            </a:p>
          </p:txBody>
        </p:sp>
        <p:sp>
          <p:nvSpPr>
            <p:cNvPr id="24" name="TextBox 23">
              <a:extLst>
                <a:ext uri="{FF2B5EF4-FFF2-40B4-BE49-F238E27FC236}">
                  <a16:creationId xmlns:a16="http://schemas.microsoft.com/office/drawing/2014/main" id="{214A5C02-5BDB-2F46-8488-4E3C5B5B33C8}"/>
                </a:ext>
              </a:extLst>
            </p:cNvPr>
            <p:cNvSpPr txBox="1"/>
            <p:nvPr/>
          </p:nvSpPr>
          <p:spPr>
            <a:xfrm>
              <a:off x="10722445" y="1522121"/>
              <a:ext cx="1178609" cy="989634"/>
            </a:xfrm>
            <a:prstGeom prst="rect">
              <a:avLst/>
            </a:prstGeom>
            <a:noFill/>
          </p:spPr>
          <p:txBody>
            <a:bodyPr wrap="none" rtlCol="0">
              <a:spAutoFit/>
            </a:bodyPr>
            <a:lstStyle/>
            <a:p>
              <a:r>
                <a:rPr lang="en-US" sz="3200" dirty="0"/>
                <a:t>a</a:t>
              </a:r>
              <a:r>
                <a:rPr lang="en-US" sz="3200" baseline="-25000" dirty="0"/>
                <a:t>22</a:t>
              </a:r>
            </a:p>
          </p:txBody>
        </p:sp>
      </p:grpSp>
      <p:sp>
        <p:nvSpPr>
          <p:cNvPr id="29" name="TextBox 28">
            <a:extLst>
              <a:ext uri="{FF2B5EF4-FFF2-40B4-BE49-F238E27FC236}">
                <a16:creationId xmlns:a16="http://schemas.microsoft.com/office/drawing/2014/main" id="{8DA53433-BBC2-034B-B108-400B05E035EC}"/>
              </a:ext>
            </a:extLst>
          </p:cNvPr>
          <p:cNvSpPr txBox="1"/>
          <p:nvPr/>
        </p:nvSpPr>
        <p:spPr>
          <a:xfrm>
            <a:off x="8205045" y="3811680"/>
            <a:ext cx="2246128" cy="523220"/>
          </a:xfrm>
          <a:prstGeom prst="rect">
            <a:avLst/>
          </a:prstGeom>
          <a:noFill/>
        </p:spPr>
        <p:txBody>
          <a:bodyPr wrap="none" rtlCol="0">
            <a:spAutoFit/>
          </a:bodyPr>
          <a:lstStyle/>
          <a:p>
            <a:r>
              <a:rPr lang="en-US" sz="2800" dirty="0" err="1">
                <a:latin typeface="Times" pitchFamily="2" charset="0"/>
              </a:rPr>
              <a:t>x</a:t>
            </a:r>
            <a:r>
              <a:rPr lang="en-US" sz="2800" baseline="-25000" dirty="0" err="1">
                <a:latin typeface="Times" pitchFamily="2" charset="0"/>
              </a:rPr>
              <a:t>t</a:t>
            </a:r>
            <a:r>
              <a:rPr lang="en-US" sz="2800" dirty="0">
                <a:latin typeface="Times" pitchFamily="2" charset="0"/>
              </a:rPr>
              <a:t>  = {Q</a:t>
            </a:r>
            <a:r>
              <a:rPr lang="en-US" sz="2800" baseline="-25000" dirty="0">
                <a:latin typeface="Times" pitchFamily="2" charset="0"/>
              </a:rPr>
              <a:t>1</a:t>
            </a:r>
            <a:r>
              <a:rPr lang="en-US" sz="2800" dirty="0">
                <a:latin typeface="Times" pitchFamily="2" charset="0"/>
              </a:rPr>
              <a:t>, Q</a:t>
            </a:r>
            <a:r>
              <a:rPr lang="en-US" sz="2800" baseline="-25000" dirty="0">
                <a:latin typeface="Times" pitchFamily="2" charset="0"/>
              </a:rPr>
              <a:t>2</a:t>
            </a:r>
            <a:r>
              <a:rPr lang="en-US" sz="2800" dirty="0">
                <a:latin typeface="Times" pitchFamily="2" charset="0"/>
              </a:rPr>
              <a:t>}</a:t>
            </a:r>
          </a:p>
        </p:txBody>
      </p:sp>
      <p:sp>
        <p:nvSpPr>
          <p:cNvPr id="30" name="TextBox 29">
            <a:extLst>
              <a:ext uri="{FF2B5EF4-FFF2-40B4-BE49-F238E27FC236}">
                <a16:creationId xmlns:a16="http://schemas.microsoft.com/office/drawing/2014/main" id="{69D06F64-1E2F-F348-BF08-1A4DD6DF51FD}"/>
              </a:ext>
            </a:extLst>
          </p:cNvPr>
          <p:cNvSpPr txBox="1"/>
          <p:nvPr/>
        </p:nvSpPr>
        <p:spPr>
          <a:xfrm>
            <a:off x="8205045" y="4501766"/>
            <a:ext cx="2026517" cy="523220"/>
          </a:xfrm>
          <a:prstGeom prst="rect">
            <a:avLst/>
          </a:prstGeom>
          <a:noFill/>
        </p:spPr>
        <p:txBody>
          <a:bodyPr wrap="none" rtlCol="0">
            <a:spAutoFit/>
          </a:bodyPr>
          <a:lstStyle/>
          <a:p>
            <a:r>
              <a:rPr lang="en-US" sz="2800" dirty="0" err="1">
                <a:latin typeface="Times" pitchFamily="2" charset="0"/>
              </a:rPr>
              <a:t>y</a:t>
            </a:r>
            <a:r>
              <a:rPr lang="en-US" sz="2800" baseline="-25000" dirty="0" err="1">
                <a:latin typeface="Times" pitchFamily="2" charset="0"/>
              </a:rPr>
              <a:t>t</a:t>
            </a:r>
            <a:r>
              <a:rPr lang="en-US" sz="2800" dirty="0">
                <a:latin typeface="Times" pitchFamily="2" charset="0"/>
              </a:rPr>
              <a:t>  = {o</a:t>
            </a:r>
            <a:r>
              <a:rPr lang="en-US" sz="2800" baseline="-25000" dirty="0">
                <a:latin typeface="Times" pitchFamily="2" charset="0"/>
              </a:rPr>
              <a:t>1</a:t>
            </a:r>
            <a:r>
              <a:rPr lang="en-US" sz="2800" dirty="0">
                <a:latin typeface="Times" pitchFamily="2" charset="0"/>
              </a:rPr>
              <a:t>, o</a:t>
            </a:r>
            <a:r>
              <a:rPr lang="en-US" sz="2800" baseline="-25000" dirty="0">
                <a:latin typeface="Times" pitchFamily="2" charset="0"/>
              </a:rPr>
              <a:t>2</a:t>
            </a:r>
            <a:r>
              <a:rPr lang="en-US" sz="2800" dirty="0">
                <a:latin typeface="Times" pitchFamily="2" charset="0"/>
              </a:rPr>
              <a:t>}</a:t>
            </a:r>
          </a:p>
        </p:txBody>
      </p:sp>
      <p:sp>
        <p:nvSpPr>
          <p:cNvPr id="31" name="TextBox 30">
            <a:extLst>
              <a:ext uri="{FF2B5EF4-FFF2-40B4-BE49-F238E27FC236}">
                <a16:creationId xmlns:a16="http://schemas.microsoft.com/office/drawing/2014/main" id="{790498B3-33D6-C248-A9B2-BC4452EE7EBF}"/>
              </a:ext>
            </a:extLst>
          </p:cNvPr>
          <p:cNvSpPr txBox="1"/>
          <p:nvPr/>
        </p:nvSpPr>
        <p:spPr>
          <a:xfrm>
            <a:off x="6402180" y="5300923"/>
            <a:ext cx="5514651" cy="523220"/>
          </a:xfrm>
          <a:prstGeom prst="rect">
            <a:avLst/>
          </a:prstGeom>
          <a:noFill/>
        </p:spPr>
        <p:txBody>
          <a:bodyPr wrap="none" rtlCol="0">
            <a:spAutoFit/>
          </a:bodyPr>
          <a:lstStyle/>
          <a:p>
            <a:r>
              <a:rPr lang="en-US" sz="2800" dirty="0" err="1">
                <a:latin typeface="Times" pitchFamily="2" charset="0"/>
              </a:rPr>
              <a:t>Pr</a:t>
            </a:r>
            <a:r>
              <a:rPr lang="en-US" sz="2800" dirty="0">
                <a:latin typeface="Times" pitchFamily="2" charset="0"/>
              </a:rPr>
              <a:t>(</a:t>
            </a:r>
            <a:r>
              <a:rPr lang="en-US" sz="2800" dirty="0" err="1">
                <a:latin typeface="Times" pitchFamily="2" charset="0"/>
              </a:rPr>
              <a:t>x</a:t>
            </a:r>
            <a:r>
              <a:rPr lang="en-US" sz="2800" baseline="-25000" dirty="0" err="1">
                <a:latin typeface="Times" pitchFamily="2" charset="0"/>
              </a:rPr>
              <a:t>t</a:t>
            </a:r>
            <a:r>
              <a:rPr lang="en-US" sz="2800" dirty="0">
                <a:latin typeface="Times" pitchFamily="2" charset="0"/>
              </a:rPr>
              <a:t> | x</a:t>
            </a:r>
            <a:r>
              <a:rPr lang="en-US" sz="2800" baseline="-25000" dirty="0">
                <a:latin typeface="Times" pitchFamily="2" charset="0"/>
              </a:rPr>
              <a:t>t-1 </a:t>
            </a:r>
            <a:r>
              <a:rPr lang="en-US" sz="2800" dirty="0">
                <a:latin typeface="Times" pitchFamily="2" charset="0"/>
              </a:rPr>
              <a:t>, y</a:t>
            </a:r>
            <a:r>
              <a:rPr lang="en-US" sz="2800" baseline="-25000" dirty="0">
                <a:latin typeface="Times" pitchFamily="2" charset="0"/>
              </a:rPr>
              <a:t>0</a:t>
            </a:r>
            <a:r>
              <a:rPr lang="en-US" sz="2800" dirty="0">
                <a:latin typeface="Times" pitchFamily="2" charset="0"/>
              </a:rPr>
              <a:t> , …, y</a:t>
            </a:r>
            <a:r>
              <a:rPr lang="en-US" sz="2800" baseline="-25000" dirty="0">
                <a:latin typeface="Times" pitchFamily="2" charset="0"/>
              </a:rPr>
              <a:t>t-1 </a:t>
            </a:r>
            <a:r>
              <a:rPr lang="en-US" sz="2800" dirty="0">
                <a:latin typeface="Times" pitchFamily="2" charset="0"/>
              </a:rPr>
              <a:t>) = </a:t>
            </a:r>
            <a:r>
              <a:rPr lang="en-US" sz="2800" dirty="0" err="1">
                <a:latin typeface="Times" pitchFamily="2" charset="0"/>
              </a:rPr>
              <a:t>Pr</a:t>
            </a:r>
            <a:r>
              <a:rPr lang="en-US" sz="2800" dirty="0">
                <a:latin typeface="Times" pitchFamily="2" charset="0"/>
              </a:rPr>
              <a:t>(</a:t>
            </a:r>
            <a:r>
              <a:rPr lang="en-US" sz="2800" dirty="0" err="1">
                <a:latin typeface="Times" pitchFamily="2" charset="0"/>
              </a:rPr>
              <a:t>x</a:t>
            </a:r>
            <a:r>
              <a:rPr lang="en-US" sz="2800" baseline="-25000" dirty="0" err="1">
                <a:latin typeface="Times" pitchFamily="2" charset="0"/>
              </a:rPr>
              <a:t>t</a:t>
            </a:r>
            <a:r>
              <a:rPr lang="en-US" sz="2800" dirty="0">
                <a:latin typeface="Times" pitchFamily="2" charset="0"/>
              </a:rPr>
              <a:t> | x</a:t>
            </a:r>
            <a:r>
              <a:rPr lang="en-US" sz="2800" baseline="-25000" dirty="0">
                <a:latin typeface="Times" pitchFamily="2" charset="0"/>
              </a:rPr>
              <a:t>t-1</a:t>
            </a:r>
            <a:r>
              <a:rPr lang="en-US" sz="2800" dirty="0">
                <a:latin typeface="Times" pitchFamily="2" charset="0"/>
              </a:rPr>
              <a:t> )</a:t>
            </a:r>
          </a:p>
        </p:txBody>
      </p:sp>
      <p:sp>
        <p:nvSpPr>
          <p:cNvPr id="34" name="TextBox 33">
            <a:extLst>
              <a:ext uri="{FF2B5EF4-FFF2-40B4-BE49-F238E27FC236}">
                <a16:creationId xmlns:a16="http://schemas.microsoft.com/office/drawing/2014/main" id="{1A030CDF-7CED-5543-BE1B-8CB87B92E59A}"/>
              </a:ext>
            </a:extLst>
          </p:cNvPr>
          <p:cNvSpPr txBox="1"/>
          <p:nvPr/>
        </p:nvSpPr>
        <p:spPr>
          <a:xfrm>
            <a:off x="8027826" y="6123543"/>
            <a:ext cx="2742482" cy="461665"/>
          </a:xfrm>
          <a:prstGeom prst="rect">
            <a:avLst/>
          </a:prstGeom>
          <a:noFill/>
        </p:spPr>
        <p:txBody>
          <a:bodyPr wrap="none" rtlCol="0">
            <a:spAutoFit/>
          </a:bodyPr>
          <a:lstStyle/>
          <a:p>
            <a:r>
              <a:rPr lang="en-US" sz="2400" b="1" dirty="0">
                <a:solidFill>
                  <a:schemeClr val="accent1"/>
                </a:solidFill>
              </a:rPr>
              <a:t>Markovian Property</a:t>
            </a:r>
          </a:p>
        </p:txBody>
      </p:sp>
    </p:spTree>
    <p:extLst>
      <p:ext uri="{BB962C8B-B14F-4D97-AF65-F5344CB8AC3E}">
        <p14:creationId xmlns:p14="http://schemas.microsoft.com/office/powerpoint/2010/main" val="40670093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B8429F-CC6D-814F-9601-AB739A5303F4}"/>
              </a:ext>
            </a:extLst>
          </p:cNvPr>
          <p:cNvSpPr>
            <a:spLocks noGrp="1"/>
          </p:cNvSpPr>
          <p:nvPr>
            <p:ph type="title"/>
          </p:nvPr>
        </p:nvSpPr>
        <p:spPr>
          <a:xfrm>
            <a:off x="588414" y="122248"/>
            <a:ext cx="10515600" cy="1325563"/>
          </a:xfrm>
        </p:spPr>
        <p:txBody>
          <a:bodyPr/>
          <a:lstStyle/>
          <a:p>
            <a:r>
              <a:rPr lang="en-US" dirty="0"/>
              <a:t>Partial Observations Over Time</a:t>
            </a:r>
          </a:p>
        </p:txBody>
      </p:sp>
      <p:sp>
        <p:nvSpPr>
          <p:cNvPr id="4" name="TextBox 3">
            <a:extLst>
              <a:ext uri="{FF2B5EF4-FFF2-40B4-BE49-F238E27FC236}">
                <a16:creationId xmlns:a16="http://schemas.microsoft.com/office/drawing/2014/main" id="{16B5EA71-8584-C542-8F77-6F91578DB079}"/>
              </a:ext>
            </a:extLst>
          </p:cNvPr>
          <p:cNvSpPr txBox="1"/>
          <p:nvPr/>
        </p:nvSpPr>
        <p:spPr>
          <a:xfrm>
            <a:off x="2159769" y="1574314"/>
            <a:ext cx="649537" cy="369332"/>
          </a:xfrm>
          <a:prstGeom prst="rect">
            <a:avLst/>
          </a:prstGeom>
          <a:noFill/>
        </p:spPr>
        <p:txBody>
          <a:bodyPr wrap="none" rtlCol="0">
            <a:spAutoFit/>
          </a:bodyPr>
          <a:lstStyle/>
          <a:p>
            <a:r>
              <a:rPr lang="en-US" dirty="0"/>
              <a:t>9 am</a:t>
            </a:r>
          </a:p>
        </p:txBody>
      </p:sp>
      <p:sp>
        <p:nvSpPr>
          <p:cNvPr id="5" name="TextBox 4">
            <a:extLst>
              <a:ext uri="{FF2B5EF4-FFF2-40B4-BE49-F238E27FC236}">
                <a16:creationId xmlns:a16="http://schemas.microsoft.com/office/drawing/2014/main" id="{9225EDFC-B6AB-9747-AEB9-31742E1F20D3}"/>
              </a:ext>
            </a:extLst>
          </p:cNvPr>
          <p:cNvSpPr txBox="1"/>
          <p:nvPr/>
        </p:nvSpPr>
        <p:spPr>
          <a:xfrm>
            <a:off x="4050333" y="1574314"/>
            <a:ext cx="766557" cy="369332"/>
          </a:xfrm>
          <a:prstGeom prst="rect">
            <a:avLst/>
          </a:prstGeom>
          <a:noFill/>
        </p:spPr>
        <p:txBody>
          <a:bodyPr wrap="none" rtlCol="0">
            <a:spAutoFit/>
          </a:bodyPr>
          <a:lstStyle/>
          <a:p>
            <a:r>
              <a:rPr lang="en-US" dirty="0"/>
              <a:t>10 am</a:t>
            </a:r>
          </a:p>
        </p:txBody>
      </p:sp>
      <p:sp>
        <p:nvSpPr>
          <p:cNvPr id="6" name="TextBox 5">
            <a:extLst>
              <a:ext uri="{FF2B5EF4-FFF2-40B4-BE49-F238E27FC236}">
                <a16:creationId xmlns:a16="http://schemas.microsoft.com/office/drawing/2014/main" id="{6026039C-D893-C044-BCD5-DE5A5FD2D5FE}"/>
              </a:ext>
            </a:extLst>
          </p:cNvPr>
          <p:cNvSpPr txBox="1"/>
          <p:nvPr/>
        </p:nvSpPr>
        <p:spPr>
          <a:xfrm>
            <a:off x="5965333" y="1574314"/>
            <a:ext cx="766557" cy="369332"/>
          </a:xfrm>
          <a:prstGeom prst="rect">
            <a:avLst/>
          </a:prstGeom>
          <a:noFill/>
        </p:spPr>
        <p:txBody>
          <a:bodyPr wrap="none" rtlCol="0">
            <a:spAutoFit/>
          </a:bodyPr>
          <a:lstStyle/>
          <a:p>
            <a:r>
              <a:rPr lang="en-US" dirty="0"/>
              <a:t>11 am</a:t>
            </a:r>
          </a:p>
        </p:txBody>
      </p:sp>
      <p:sp>
        <p:nvSpPr>
          <p:cNvPr id="7" name="TextBox 6">
            <a:extLst>
              <a:ext uri="{FF2B5EF4-FFF2-40B4-BE49-F238E27FC236}">
                <a16:creationId xmlns:a16="http://schemas.microsoft.com/office/drawing/2014/main" id="{C0485DF2-3E52-7B43-B765-18EFC53F1C02}"/>
              </a:ext>
            </a:extLst>
          </p:cNvPr>
          <p:cNvSpPr txBox="1"/>
          <p:nvPr/>
        </p:nvSpPr>
        <p:spPr>
          <a:xfrm>
            <a:off x="8120390" y="1574314"/>
            <a:ext cx="777777" cy="369332"/>
          </a:xfrm>
          <a:prstGeom prst="rect">
            <a:avLst/>
          </a:prstGeom>
          <a:noFill/>
        </p:spPr>
        <p:txBody>
          <a:bodyPr wrap="none" rtlCol="0">
            <a:spAutoFit/>
          </a:bodyPr>
          <a:lstStyle/>
          <a:p>
            <a:r>
              <a:rPr lang="en-US" dirty="0"/>
              <a:t>12 pm</a:t>
            </a:r>
          </a:p>
        </p:txBody>
      </p:sp>
      <p:sp>
        <p:nvSpPr>
          <p:cNvPr id="8" name="TextBox 7">
            <a:extLst>
              <a:ext uri="{FF2B5EF4-FFF2-40B4-BE49-F238E27FC236}">
                <a16:creationId xmlns:a16="http://schemas.microsoft.com/office/drawing/2014/main" id="{21C79F45-8917-1341-94EE-CDC4C0F575B8}"/>
              </a:ext>
            </a:extLst>
          </p:cNvPr>
          <p:cNvSpPr txBox="1"/>
          <p:nvPr/>
        </p:nvSpPr>
        <p:spPr>
          <a:xfrm>
            <a:off x="10127974" y="1574314"/>
            <a:ext cx="660758" cy="369332"/>
          </a:xfrm>
          <a:prstGeom prst="rect">
            <a:avLst/>
          </a:prstGeom>
          <a:noFill/>
        </p:spPr>
        <p:txBody>
          <a:bodyPr wrap="none" rtlCol="0">
            <a:spAutoFit/>
          </a:bodyPr>
          <a:lstStyle/>
          <a:p>
            <a:r>
              <a:rPr lang="en-US" dirty="0"/>
              <a:t>1 pm</a:t>
            </a:r>
          </a:p>
        </p:txBody>
      </p:sp>
      <p:grpSp>
        <p:nvGrpSpPr>
          <p:cNvPr id="9" name="Group 8">
            <a:extLst>
              <a:ext uri="{FF2B5EF4-FFF2-40B4-BE49-F238E27FC236}">
                <a16:creationId xmlns:a16="http://schemas.microsoft.com/office/drawing/2014/main" id="{F5975605-C85E-784A-9739-C2FC23CCBDE9}"/>
              </a:ext>
            </a:extLst>
          </p:cNvPr>
          <p:cNvGrpSpPr/>
          <p:nvPr/>
        </p:nvGrpSpPr>
        <p:grpSpPr>
          <a:xfrm>
            <a:off x="1864533" y="2107072"/>
            <a:ext cx="1384794" cy="999465"/>
            <a:chOff x="1957771" y="2146200"/>
            <a:chExt cx="1493658" cy="1198297"/>
          </a:xfrm>
        </p:grpSpPr>
        <p:pic>
          <p:nvPicPr>
            <p:cNvPr id="10" name="Picture 9" descr="A screenshot of a computer screen&#13;&#10;&#13;&#10;Description automatically generated">
              <a:extLst>
                <a:ext uri="{FF2B5EF4-FFF2-40B4-BE49-F238E27FC236}">
                  <a16:creationId xmlns:a16="http://schemas.microsoft.com/office/drawing/2014/main" id="{C3A68475-5A70-3349-B541-BC82DDF6E4B5}"/>
                </a:ext>
              </a:extLst>
            </p:cNvPr>
            <p:cNvPicPr>
              <a:picLocks noChangeAspect="1"/>
            </p:cNvPicPr>
            <p:nvPr/>
          </p:nvPicPr>
          <p:blipFill rotWithShape="1">
            <a:blip r:embed="rId2"/>
            <a:srcRect l="20087" t="13680" r="39969" b="48027"/>
            <a:stretch/>
          </p:blipFill>
          <p:spPr>
            <a:xfrm>
              <a:off x="1957771" y="2449537"/>
              <a:ext cx="1493658" cy="894960"/>
            </a:xfrm>
            <a:prstGeom prst="rect">
              <a:avLst/>
            </a:prstGeom>
          </p:spPr>
        </p:pic>
        <p:sp>
          <p:nvSpPr>
            <p:cNvPr id="11" name="TextBox 10">
              <a:extLst>
                <a:ext uri="{FF2B5EF4-FFF2-40B4-BE49-F238E27FC236}">
                  <a16:creationId xmlns:a16="http://schemas.microsoft.com/office/drawing/2014/main" id="{E52F1767-7B0B-0F4D-906A-3B05D52F21E6}"/>
                </a:ext>
              </a:extLst>
            </p:cNvPr>
            <p:cNvSpPr txBox="1"/>
            <p:nvPr/>
          </p:nvSpPr>
          <p:spPr>
            <a:xfrm>
              <a:off x="2476731" y="2146200"/>
              <a:ext cx="477693" cy="309760"/>
            </a:xfrm>
            <a:prstGeom prst="rect">
              <a:avLst/>
            </a:prstGeom>
            <a:noFill/>
          </p:spPr>
          <p:txBody>
            <a:bodyPr wrap="none" rtlCol="0">
              <a:spAutoFit/>
            </a:bodyPr>
            <a:lstStyle/>
            <a:p>
              <a:r>
                <a:rPr lang="en-US" sz="1200" dirty="0">
                  <a:solidFill>
                    <a:srgbClr val="00B050"/>
                  </a:solidFill>
                </a:rPr>
                <a:t>Low</a:t>
              </a:r>
              <a:r>
                <a:rPr lang="en-US" sz="1200" dirty="0"/>
                <a:t> </a:t>
              </a:r>
            </a:p>
          </p:txBody>
        </p:sp>
      </p:grpSp>
      <p:grpSp>
        <p:nvGrpSpPr>
          <p:cNvPr id="15" name="Group 14">
            <a:extLst>
              <a:ext uri="{FF2B5EF4-FFF2-40B4-BE49-F238E27FC236}">
                <a16:creationId xmlns:a16="http://schemas.microsoft.com/office/drawing/2014/main" id="{B3A23E22-0941-BB43-AB53-032405BD82C6}"/>
              </a:ext>
            </a:extLst>
          </p:cNvPr>
          <p:cNvGrpSpPr/>
          <p:nvPr/>
        </p:nvGrpSpPr>
        <p:grpSpPr>
          <a:xfrm>
            <a:off x="7781381" y="2087886"/>
            <a:ext cx="1455793" cy="1018651"/>
            <a:chOff x="8271767" y="2068625"/>
            <a:chExt cx="1662014" cy="1295060"/>
          </a:xfrm>
        </p:grpSpPr>
        <p:pic>
          <p:nvPicPr>
            <p:cNvPr id="16" name="Picture 15" descr="A screenshot of a computer screen&#13;&#10;&#13;&#10;Description automatically generated">
              <a:extLst>
                <a:ext uri="{FF2B5EF4-FFF2-40B4-BE49-F238E27FC236}">
                  <a16:creationId xmlns:a16="http://schemas.microsoft.com/office/drawing/2014/main" id="{C02055F1-FA17-8D46-8A99-0178AE99ECCB}"/>
                </a:ext>
              </a:extLst>
            </p:cNvPr>
            <p:cNvPicPr>
              <a:picLocks noChangeAspect="1"/>
            </p:cNvPicPr>
            <p:nvPr/>
          </p:nvPicPr>
          <p:blipFill rotWithShape="1">
            <a:blip r:embed="rId2"/>
            <a:srcRect l="39422" t="54617" r="36634" b="21904"/>
            <a:stretch/>
          </p:blipFill>
          <p:spPr>
            <a:xfrm>
              <a:off x="8271767" y="2345033"/>
              <a:ext cx="1662014" cy="1018652"/>
            </a:xfrm>
            <a:prstGeom prst="rect">
              <a:avLst/>
            </a:prstGeom>
          </p:spPr>
        </p:pic>
        <p:sp>
          <p:nvSpPr>
            <p:cNvPr id="17" name="TextBox 16">
              <a:extLst>
                <a:ext uri="{FF2B5EF4-FFF2-40B4-BE49-F238E27FC236}">
                  <a16:creationId xmlns:a16="http://schemas.microsoft.com/office/drawing/2014/main" id="{564C0350-967F-FC46-AE63-822C175E02AC}"/>
                </a:ext>
              </a:extLst>
            </p:cNvPr>
            <p:cNvSpPr txBox="1"/>
            <p:nvPr/>
          </p:nvSpPr>
          <p:spPr>
            <a:xfrm>
              <a:off x="8779965" y="2068625"/>
              <a:ext cx="575007" cy="352162"/>
            </a:xfrm>
            <a:prstGeom prst="rect">
              <a:avLst/>
            </a:prstGeom>
            <a:noFill/>
          </p:spPr>
          <p:txBody>
            <a:bodyPr wrap="none" rtlCol="0">
              <a:spAutoFit/>
            </a:bodyPr>
            <a:lstStyle/>
            <a:p>
              <a:r>
                <a:rPr lang="en-US" sz="1200" dirty="0">
                  <a:solidFill>
                    <a:srgbClr val="FF0000"/>
                  </a:solidFill>
                </a:rPr>
                <a:t>High</a:t>
              </a:r>
              <a:r>
                <a:rPr lang="en-US" sz="1200" dirty="0"/>
                <a:t> </a:t>
              </a:r>
            </a:p>
          </p:txBody>
        </p:sp>
      </p:grpSp>
      <p:grpSp>
        <p:nvGrpSpPr>
          <p:cNvPr id="21" name="Group 20">
            <a:extLst>
              <a:ext uri="{FF2B5EF4-FFF2-40B4-BE49-F238E27FC236}">
                <a16:creationId xmlns:a16="http://schemas.microsoft.com/office/drawing/2014/main" id="{6FF9B187-AF8E-7E40-A414-68BD18662D2F}"/>
              </a:ext>
            </a:extLst>
          </p:cNvPr>
          <p:cNvGrpSpPr/>
          <p:nvPr/>
        </p:nvGrpSpPr>
        <p:grpSpPr>
          <a:xfrm>
            <a:off x="9875822" y="2078483"/>
            <a:ext cx="1455793" cy="1018651"/>
            <a:chOff x="8271767" y="2068625"/>
            <a:chExt cx="1662014" cy="1295060"/>
          </a:xfrm>
        </p:grpSpPr>
        <p:pic>
          <p:nvPicPr>
            <p:cNvPr id="22" name="Picture 21" descr="A screenshot of a computer screen&#13;&#10;&#13;&#10;Description automatically generated">
              <a:extLst>
                <a:ext uri="{FF2B5EF4-FFF2-40B4-BE49-F238E27FC236}">
                  <a16:creationId xmlns:a16="http://schemas.microsoft.com/office/drawing/2014/main" id="{FE52C57F-D7C3-5743-812A-A19D75C909A1}"/>
                </a:ext>
              </a:extLst>
            </p:cNvPr>
            <p:cNvPicPr>
              <a:picLocks noChangeAspect="1"/>
            </p:cNvPicPr>
            <p:nvPr/>
          </p:nvPicPr>
          <p:blipFill rotWithShape="1">
            <a:blip r:embed="rId2"/>
            <a:srcRect l="39422" t="54617" r="36634" b="21904"/>
            <a:stretch/>
          </p:blipFill>
          <p:spPr>
            <a:xfrm>
              <a:off x="8271767" y="2345033"/>
              <a:ext cx="1662014" cy="1018652"/>
            </a:xfrm>
            <a:prstGeom prst="rect">
              <a:avLst/>
            </a:prstGeom>
          </p:spPr>
        </p:pic>
        <p:sp>
          <p:nvSpPr>
            <p:cNvPr id="23" name="TextBox 22">
              <a:extLst>
                <a:ext uri="{FF2B5EF4-FFF2-40B4-BE49-F238E27FC236}">
                  <a16:creationId xmlns:a16="http://schemas.microsoft.com/office/drawing/2014/main" id="{D862EB43-5690-4B42-87A3-B8CC2D5E52F1}"/>
                </a:ext>
              </a:extLst>
            </p:cNvPr>
            <p:cNvSpPr txBox="1"/>
            <p:nvPr/>
          </p:nvSpPr>
          <p:spPr>
            <a:xfrm>
              <a:off x="8779965" y="2068625"/>
              <a:ext cx="575007" cy="352162"/>
            </a:xfrm>
            <a:prstGeom prst="rect">
              <a:avLst/>
            </a:prstGeom>
            <a:noFill/>
          </p:spPr>
          <p:txBody>
            <a:bodyPr wrap="none" rtlCol="0">
              <a:spAutoFit/>
            </a:bodyPr>
            <a:lstStyle/>
            <a:p>
              <a:r>
                <a:rPr lang="en-US" sz="1200" dirty="0">
                  <a:solidFill>
                    <a:srgbClr val="FF0000"/>
                  </a:solidFill>
                </a:rPr>
                <a:t>High</a:t>
              </a:r>
              <a:r>
                <a:rPr lang="en-US" sz="1200" dirty="0"/>
                <a:t> </a:t>
              </a:r>
            </a:p>
          </p:txBody>
        </p:sp>
      </p:grpSp>
      <p:grpSp>
        <p:nvGrpSpPr>
          <p:cNvPr id="26" name="Group 25">
            <a:extLst>
              <a:ext uri="{FF2B5EF4-FFF2-40B4-BE49-F238E27FC236}">
                <a16:creationId xmlns:a16="http://schemas.microsoft.com/office/drawing/2014/main" id="{C7EC5F45-B1E3-8349-AF93-0AC800DD7DCE}"/>
              </a:ext>
            </a:extLst>
          </p:cNvPr>
          <p:cNvGrpSpPr/>
          <p:nvPr/>
        </p:nvGrpSpPr>
        <p:grpSpPr>
          <a:xfrm>
            <a:off x="3725406" y="2085953"/>
            <a:ext cx="1455793" cy="1018651"/>
            <a:chOff x="8271767" y="2068625"/>
            <a:chExt cx="1662014" cy="1295060"/>
          </a:xfrm>
        </p:grpSpPr>
        <p:pic>
          <p:nvPicPr>
            <p:cNvPr id="27" name="Picture 26" descr="A screenshot of a computer screen&#13;&#10;&#13;&#10;Description automatically generated">
              <a:extLst>
                <a:ext uri="{FF2B5EF4-FFF2-40B4-BE49-F238E27FC236}">
                  <a16:creationId xmlns:a16="http://schemas.microsoft.com/office/drawing/2014/main" id="{983E3107-E1F5-6043-B4D4-CB2BDF011E96}"/>
                </a:ext>
              </a:extLst>
            </p:cNvPr>
            <p:cNvPicPr>
              <a:picLocks noChangeAspect="1"/>
            </p:cNvPicPr>
            <p:nvPr/>
          </p:nvPicPr>
          <p:blipFill rotWithShape="1">
            <a:blip r:embed="rId2"/>
            <a:srcRect l="39422" t="54617" r="36634" b="21904"/>
            <a:stretch/>
          </p:blipFill>
          <p:spPr>
            <a:xfrm>
              <a:off x="8271767" y="2345033"/>
              <a:ext cx="1662014" cy="1018652"/>
            </a:xfrm>
            <a:prstGeom prst="rect">
              <a:avLst/>
            </a:prstGeom>
          </p:spPr>
        </p:pic>
        <p:sp>
          <p:nvSpPr>
            <p:cNvPr id="28" name="TextBox 27">
              <a:extLst>
                <a:ext uri="{FF2B5EF4-FFF2-40B4-BE49-F238E27FC236}">
                  <a16:creationId xmlns:a16="http://schemas.microsoft.com/office/drawing/2014/main" id="{23B0DBD7-E9DA-F346-AA6D-32DDA0DFBCE9}"/>
                </a:ext>
              </a:extLst>
            </p:cNvPr>
            <p:cNvSpPr txBox="1"/>
            <p:nvPr/>
          </p:nvSpPr>
          <p:spPr>
            <a:xfrm>
              <a:off x="8779965" y="2068625"/>
              <a:ext cx="575007" cy="352162"/>
            </a:xfrm>
            <a:prstGeom prst="rect">
              <a:avLst/>
            </a:prstGeom>
            <a:noFill/>
          </p:spPr>
          <p:txBody>
            <a:bodyPr wrap="none" rtlCol="0">
              <a:spAutoFit/>
            </a:bodyPr>
            <a:lstStyle/>
            <a:p>
              <a:r>
                <a:rPr lang="en-US" sz="1200" dirty="0">
                  <a:solidFill>
                    <a:srgbClr val="FF0000"/>
                  </a:solidFill>
                </a:rPr>
                <a:t>High</a:t>
              </a:r>
              <a:r>
                <a:rPr lang="en-US" sz="1200" dirty="0"/>
                <a:t> </a:t>
              </a:r>
            </a:p>
          </p:txBody>
        </p:sp>
      </p:grpSp>
      <p:sp>
        <p:nvSpPr>
          <p:cNvPr id="34" name="TextBox 33">
            <a:extLst>
              <a:ext uri="{FF2B5EF4-FFF2-40B4-BE49-F238E27FC236}">
                <a16:creationId xmlns:a16="http://schemas.microsoft.com/office/drawing/2014/main" id="{70E9E3AF-97C1-ED4F-B082-7B1D262DBE27}"/>
              </a:ext>
            </a:extLst>
          </p:cNvPr>
          <p:cNvSpPr txBox="1"/>
          <p:nvPr/>
        </p:nvSpPr>
        <p:spPr>
          <a:xfrm>
            <a:off x="117509" y="3542506"/>
            <a:ext cx="1493486" cy="369332"/>
          </a:xfrm>
          <a:prstGeom prst="rect">
            <a:avLst/>
          </a:prstGeom>
          <a:noFill/>
        </p:spPr>
        <p:txBody>
          <a:bodyPr wrap="none" rtlCol="0">
            <a:spAutoFit/>
          </a:bodyPr>
          <a:lstStyle/>
          <a:p>
            <a:r>
              <a:rPr lang="en-US" b="1" dirty="0">
                <a:solidFill>
                  <a:schemeClr val="accent1"/>
                </a:solidFill>
              </a:rPr>
              <a:t>most likely </a:t>
            </a:r>
            <a:r>
              <a:rPr lang="en-US" b="1" dirty="0">
                <a:solidFill>
                  <a:schemeClr val="accent1"/>
                </a:solidFill>
                <a:sym typeface="Wingdings" pitchFamily="2" charset="2"/>
              </a:rPr>
              <a:t></a:t>
            </a:r>
            <a:endParaRPr lang="en-US" b="1" dirty="0">
              <a:solidFill>
                <a:schemeClr val="accent1"/>
              </a:solidFill>
            </a:endParaRPr>
          </a:p>
        </p:txBody>
      </p:sp>
      <p:sp>
        <p:nvSpPr>
          <p:cNvPr id="35" name="TextBox 34">
            <a:extLst>
              <a:ext uri="{FF2B5EF4-FFF2-40B4-BE49-F238E27FC236}">
                <a16:creationId xmlns:a16="http://schemas.microsoft.com/office/drawing/2014/main" id="{694E0758-3D2B-C346-AE33-4E2B54E7EA69}"/>
              </a:ext>
            </a:extLst>
          </p:cNvPr>
          <p:cNvSpPr txBox="1"/>
          <p:nvPr/>
        </p:nvSpPr>
        <p:spPr>
          <a:xfrm>
            <a:off x="3325483" y="4470559"/>
            <a:ext cx="5495992" cy="461665"/>
          </a:xfrm>
          <a:prstGeom prst="rect">
            <a:avLst/>
          </a:prstGeom>
          <a:noFill/>
        </p:spPr>
        <p:txBody>
          <a:bodyPr wrap="none" rtlCol="0">
            <a:spAutoFit/>
          </a:bodyPr>
          <a:lstStyle/>
          <a:p>
            <a:r>
              <a:rPr lang="en-US" sz="2400" b="1" dirty="0">
                <a:sym typeface="Wingdings" pitchFamily="2" charset="2"/>
              </a:rPr>
              <a:t>But is this really likely to occur over time?</a:t>
            </a:r>
            <a:endParaRPr lang="en-US" sz="2400" b="1" dirty="0"/>
          </a:p>
        </p:txBody>
      </p:sp>
      <p:sp>
        <p:nvSpPr>
          <p:cNvPr id="36" name="TextBox 35">
            <a:extLst>
              <a:ext uri="{FF2B5EF4-FFF2-40B4-BE49-F238E27FC236}">
                <a16:creationId xmlns:a16="http://schemas.microsoft.com/office/drawing/2014/main" id="{6DB039AC-DD24-8048-949D-22240ED1B283}"/>
              </a:ext>
            </a:extLst>
          </p:cNvPr>
          <p:cNvSpPr txBox="1"/>
          <p:nvPr/>
        </p:nvSpPr>
        <p:spPr>
          <a:xfrm>
            <a:off x="2484537" y="5212438"/>
            <a:ext cx="7124707" cy="461665"/>
          </a:xfrm>
          <a:prstGeom prst="rect">
            <a:avLst/>
          </a:prstGeom>
          <a:noFill/>
        </p:spPr>
        <p:txBody>
          <a:bodyPr wrap="none" rtlCol="0">
            <a:spAutoFit/>
          </a:bodyPr>
          <a:lstStyle/>
          <a:p>
            <a:r>
              <a:rPr lang="en-US" sz="2400" b="1" dirty="0">
                <a:sym typeface="Wingdings" pitchFamily="2" charset="2"/>
              </a:rPr>
              <a:t>If kidney fails at 9am, is it likely to be normal at 10am?</a:t>
            </a:r>
            <a:endParaRPr lang="en-US" sz="2400" b="1" dirty="0"/>
          </a:p>
        </p:txBody>
      </p:sp>
      <p:pic>
        <p:nvPicPr>
          <p:cNvPr id="37" name="Picture 36" descr="A screenshot of a computer&#13;&#10;&#13;&#10;Description automatically generated">
            <a:extLst>
              <a:ext uri="{FF2B5EF4-FFF2-40B4-BE49-F238E27FC236}">
                <a16:creationId xmlns:a16="http://schemas.microsoft.com/office/drawing/2014/main" id="{17EE75CA-3BD3-5C4E-867D-BFE4F3AE5651}"/>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1992161" y="3388575"/>
            <a:ext cx="1181789" cy="744583"/>
          </a:xfrm>
          <a:prstGeom prst="rect">
            <a:avLst/>
          </a:prstGeom>
        </p:spPr>
      </p:pic>
      <p:pic>
        <p:nvPicPr>
          <p:cNvPr id="38" name="Picture 37" descr="A screenshot of a computer&#13;&#10;&#13;&#10;Description automatically generated">
            <a:extLst>
              <a:ext uri="{FF2B5EF4-FFF2-40B4-BE49-F238E27FC236}">
                <a16:creationId xmlns:a16="http://schemas.microsoft.com/office/drawing/2014/main" id="{C3FCAE29-3434-2243-A8C9-D76073DEA12F}"/>
              </a:ext>
            </a:extLst>
          </p:cNvPr>
          <p:cNvPicPr>
            <a:picLocks noChangeAspect="1"/>
          </p:cNvPicPr>
          <p:nvPr/>
        </p:nvPicPr>
        <p:blipFill rotWithShape="1">
          <a:blip r:embed="rId5">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3936807" y="3388575"/>
            <a:ext cx="1032990" cy="744583"/>
          </a:xfrm>
          <a:prstGeom prst="rect">
            <a:avLst/>
          </a:prstGeom>
        </p:spPr>
      </p:pic>
      <p:pic>
        <p:nvPicPr>
          <p:cNvPr id="39" name="Picture 38" descr="A screenshot of a computer&#13;&#10;&#13;&#10;Description automatically generated">
            <a:extLst>
              <a:ext uri="{FF2B5EF4-FFF2-40B4-BE49-F238E27FC236}">
                <a16:creationId xmlns:a16="http://schemas.microsoft.com/office/drawing/2014/main" id="{41B90A4F-8232-4442-B20B-F9B2696BAF3F}"/>
              </a:ext>
            </a:extLst>
          </p:cNvPr>
          <p:cNvPicPr>
            <a:picLocks noChangeAspect="1"/>
          </p:cNvPicPr>
          <p:nvPr/>
        </p:nvPicPr>
        <p:blipFill rotWithShape="1">
          <a:blip r:embed="rId3">
            <a:extLst>
              <a:ext uri="{BEBA8EAE-BF5A-486C-A8C5-ECC9F3942E4B}">
                <a14:imgProps xmlns:a14="http://schemas.microsoft.com/office/drawing/2010/main">
                  <a14:imgLayer r:embed="rId6">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5846214" y="3388575"/>
            <a:ext cx="1181789" cy="744583"/>
          </a:xfrm>
          <a:prstGeom prst="rect">
            <a:avLst/>
          </a:prstGeom>
        </p:spPr>
      </p:pic>
      <p:pic>
        <p:nvPicPr>
          <p:cNvPr id="40" name="Picture 39" descr="A screenshot of a computer&#13;&#10;&#13;&#10;Description automatically generated">
            <a:extLst>
              <a:ext uri="{FF2B5EF4-FFF2-40B4-BE49-F238E27FC236}">
                <a16:creationId xmlns:a16="http://schemas.microsoft.com/office/drawing/2014/main" id="{88CFE83A-F2FD-4448-8B6E-FB2BEC5D5BAF}"/>
              </a:ext>
            </a:extLst>
          </p:cNvPr>
          <p:cNvPicPr>
            <a:picLocks noChangeAspect="1"/>
          </p:cNvPicPr>
          <p:nvPr/>
        </p:nvPicPr>
        <p:blipFill rotWithShape="1">
          <a:blip r:embed="rId5">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7992782" y="3388575"/>
            <a:ext cx="1032990" cy="744583"/>
          </a:xfrm>
          <a:prstGeom prst="rect">
            <a:avLst/>
          </a:prstGeom>
        </p:spPr>
      </p:pic>
      <p:pic>
        <p:nvPicPr>
          <p:cNvPr id="41" name="Picture 40" descr="A screenshot of a computer&#13;&#10;&#13;&#10;Description automatically generated">
            <a:extLst>
              <a:ext uri="{FF2B5EF4-FFF2-40B4-BE49-F238E27FC236}">
                <a16:creationId xmlns:a16="http://schemas.microsoft.com/office/drawing/2014/main" id="{EE52670A-9C50-8E43-957B-069D1D4612B9}"/>
              </a:ext>
            </a:extLst>
          </p:cNvPr>
          <p:cNvPicPr>
            <a:picLocks noChangeAspect="1"/>
          </p:cNvPicPr>
          <p:nvPr/>
        </p:nvPicPr>
        <p:blipFill rotWithShape="1">
          <a:blip r:embed="rId5">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10117272" y="3388575"/>
            <a:ext cx="1032990" cy="744583"/>
          </a:xfrm>
          <a:prstGeom prst="rect">
            <a:avLst/>
          </a:prstGeom>
        </p:spPr>
      </p:pic>
      <p:sp>
        <p:nvSpPr>
          <p:cNvPr id="42" name="TextBox 41">
            <a:extLst>
              <a:ext uri="{FF2B5EF4-FFF2-40B4-BE49-F238E27FC236}">
                <a16:creationId xmlns:a16="http://schemas.microsoft.com/office/drawing/2014/main" id="{32D71D5B-231C-9146-AEFF-7C48B05BFA75}"/>
              </a:ext>
            </a:extLst>
          </p:cNvPr>
          <p:cNvSpPr txBox="1"/>
          <p:nvPr/>
        </p:nvSpPr>
        <p:spPr>
          <a:xfrm>
            <a:off x="1564501" y="5981796"/>
            <a:ext cx="9554090" cy="461665"/>
          </a:xfrm>
          <a:prstGeom prst="rect">
            <a:avLst/>
          </a:prstGeom>
          <a:noFill/>
        </p:spPr>
        <p:txBody>
          <a:bodyPr wrap="none" rtlCol="0">
            <a:spAutoFit/>
          </a:bodyPr>
          <a:lstStyle/>
          <a:p>
            <a:r>
              <a:rPr lang="en-US" sz="2400" b="1" dirty="0">
                <a:sym typeface="Wingdings" pitchFamily="2" charset="2"/>
              </a:rPr>
              <a:t>Chances are that if kidney is normal one hour, it is likely normal the next…</a:t>
            </a:r>
            <a:endParaRPr lang="en-US" sz="2400" b="1" dirty="0"/>
          </a:p>
        </p:txBody>
      </p:sp>
      <p:grpSp>
        <p:nvGrpSpPr>
          <p:cNvPr id="43" name="Group 42">
            <a:extLst>
              <a:ext uri="{FF2B5EF4-FFF2-40B4-BE49-F238E27FC236}">
                <a16:creationId xmlns:a16="http://schemas.microsoft.com/office/drawing/2014/main" id="{FF759312-1711-4E47-93D5-311A5B525048}"/>
              </a:ext>
            </a:extLst>
          </p:cNvPr>
          <p:cNvGrpSpPr/>
          <p:nvPr/>
        </p:nvGrpSpPr>
        <p:grpSpPr>
          <a:xfrm>
            <a:off x="5752325" y="2107072"/>
            <a:ext cx="1384794" cy="999465"/>
            <a:chOff x="1957771" y="2146200"/>
            <a:chExt cx="1493658" cy="1198297"/>
          </a:xfrm>
        </p:grpSpPr>
        <p:pic>
          <p:nvPicPr>
            <p:cNvPr id="44" name="Picture 43" descr="A screenshot of a computer screen&#13;&#10;&#13;&#10;Description automatically generated">
              <a:extLst>
                <a:ext uri="{FF2B5EF4-FFF2-40B4-BE49-F238E27FC236}">
                  <a16:creationId xmlns:a16="http://schemas.microsoft.com/office/drawing/2014/main" id="{25D31323-EB6A-D54F-9D2E-B1699401DE06}"/>
                </a:ext>
              </a:extLst>
            </p:cNvPr>
            <p:cNvPicPr>
              <a:picLocks noChangeAspect="1"/>
            </p:cNvPicPr>
            <p:nvPr/>
          </p:nvPicPr>
          <p:blipFill rotWithShape="1">
            <a:blip r:embed="rId2"/>
            <a:srcRect l="20087" t="13680" r="39969" b="48027"/>
            <a:stretch/>
          </p:blipFill>
          <p:spPr>
            <a:xfrm>
              <a:off x="1957771" y="2449537"/>
              <a:ext cx="1493658" cy="894960"/>
            </a:xfrm>
            <a:prstGeom prst="rect">
              <a:avLst/>
            </a:prstGeom>
          </p:spPr>
        </p:pic>
        <p:sp>
          <p:nvSpPr>
            <p:cNvPr id="45" name="TextBox 44">
              <a:extLst>
                <a:ext uri="{FF2B5EF4-FFF2-40B4-BE49-F238E27FC236}">
                  <a16:creationId xmlns:a16="http://schemas.microsoft.com/office/drawing/2014/main" id="{AAF3D2B3-AE6E-9A4D-BB51-B5A1A6A84E3E}"/>
                </a:ext>
              </a:extLst>
            </p:cNvPr>
            <p:cNvSpPr txBox="1"/>
            <p:nvPr/>
          </p:nvSpPr>
          <p:spPr>
            <a:xfrm>
              <a:off x="2476731" y="2146200"/>
              <a:ext cx="477693" cy="309760"/>
            </a:xfrm>
            <a:prstGeom prst="rect">
              <a:avLst/>
            </a:prstGeom>
            <a:noFill/>
          </p:spPr>
          <p:txBody>
            <a:bodyPr wrap="none" rtlCol="0">
              <a:spAutoFit/>
            </a:bodyPr>
            <a:lstStyle/>
            <a:p>
              <a:r>
                <a:rPr lang="en-US" sz="1200" dirty="0">
                  <a:solidFill>
                    <a:srgbClr val="00B050"/>
                  </a:solidFill>
                </a:rPr>
                <a:t>Low</a:t>
              </a:r>
              <a:r>
                <a:rPr lang="en-US" sz="1200" dirty="0"/>
                <a:t> </a:t>
              </a:r>
            </a:p>
          </p:txBody>
        </p:sp>
      </p:grpSp>
      <p:grpSp>
        <p:nvGrpSpPr>
          <p:cNvPr id="69" name="Group 68">
            <a:extLst>
              <a:ext uri="{FF2B5EF4-FFF2-40B4-BE49-F238E27FC236}">
                <a16:creationId xmlns:a16="http://schemas.microsoft.com/office/drawing/2014/main" id="{78320E11-2B91-9642-91B2-6B562E9762DC}"/>
              </a:ext>
            </a:extLst>
          </p:cNvPr>
          <p:cNvGrpSpPr/>
          <p:nvPr/>
        </p:nvGrpSpPr>
        <p:grpSpPr>
          <a:xfrm>
            <a:off x="9176690" y="109147"/>
            <a:ext cx="2854056" cy="1325564"/>
            <a:chOff x="2963103" y="2220686"/>
            <a:chExt cx="5847258" cy="2803785"/>
          </a:xfrm>
        </p:grpSpPr>
        <p:grpSp>
          <p:nvGrpSpPr>
            <p:cNvPr id="70" name="Group 69">
              <a:extLst>
                <a:ext uri="{FF2B5EF4-FFF2-40B4-BE49-F238E27FC236}">
                  <a16:creationId xmlns:a16="http://schemas.microsoft.com/office/drawing/2014/main" id="{537434E3-01E5-344E-8268-1277083AA888}"/>
                </a:ext>
              </a:extLst>
            </p:cNvPr>
            <p:cNvGrpSpPr/>
            <p:nvPr/>
          </p:nvGrpSpPr>
          <p:grpSpPr>
            <a:xfrm>
              <a:off x="4096671" y="3226302"/>
              <a:ext cx="867315" cy="744583"/>
              <a:chOff x="2390502" y="4384408"/>
              <a:chExt cx="867315" cy="744583"/>
            </a:xfrm>
          </p:grpSpPr>
          <p:cxnSp>
            <p:nvCxnSpPr>
              <p:cNvPr id="92" name="Straight Connector 91">
                <a:extLst>
                  <a:ext uri="{FF2B5EF4-FFF2-40B4-BE49-F238E27FC236}">
                    <a16:creationId xmlns:a16="http://schemas.microsoft.com/office/drawing/2014/main" id="{FED4FD25-54BF-5C42-B492-E67CCBFE5001}"/>
                  </a:ext>
                </a:extLst>
              </p:cNvPr>
              <p:cNvCxnSpPr>
                <a:cxnSpLocks/>
              </p:cNvCxnSpPr>
              <p:nvPr/>
            </p:nvCxnSpPr>
            <p:spPr>
              <a:xfrm flipH="1">
                <a:off x="2390502" y="4384408"/>
                <a:ext cx="444137" cy="744583"/>
              </a:xfrm>
              <a:prstGeom prst="line">
                <a:avLst/>
              </a:prstGeom>
              <a:ln w="1270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4CAEF2B1-D414-F440-A856-B740E0B54ACA}"/>
                  </a:ext>
                </a:extLst>
              </p:cNvPr>
              <p:cNvCxnSpPr>
                <a:cxnSpLocks/>
              </p:cNvCxnSpPr>
              <p:nvPr/>
            </p:nvCxnSpPr>
            <p:spPr>
              <a:xfrm>
                <a:off x="2813680" y="4384408"/>
                <a:ext cx="444137" cy="744583"/>
              </a:xfrm>
              <a:prstGeom prst="line">
                <a:avLst/>
              </a:prstGeom>
              <a:ln w="1270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pic>
          <p:nvPicPr>
            <p:cNvPr id="90" name="Picture 89" descr="A screenshot of a computer screen&#13;&#10;&#13;&#10;Description automatically generated">
              <a:extLst>
                <a:ext uri="{FF2B5EF4-FFF2-40B4-BE49-F238E27FC236}">
                  <a16:creationId xmlns:a16="http://schemas.microsoft.com/office/drawing/2014/main" id="{3B44FD4E-494F-0848-B23F-88E98CC38186}"/>
                </a:ext>
              </a:extLst>
            </p:cNvPr>
            <p:cNvPicPr>
              <a:picLocks noChangeAspect="1"/>
            </p:cNvPicPr>
            <p:nvPr/>
          </p:nvPicPr>
          <p:blipFill rotWithShape="1">
            <a:blip r:embed="rId2"/>
            <a:srcRect l="20087" t="13680" r="39969" b="48027"/>
            <a:stretch/>
          </p:blipFill>
          <p:spPr>
            <a:xfrm>
              <a:off x="2963103" y="4168320"/>
              <a:ext cx="1345156" cy="856151"/>
            </a:xfrm>
            <a:prstGeom prst="rect">
              <a:avLst/>
            </a:prstGeom>
          </p:spPr>
        </p:pic>
        <p:pic>
          <p:nvPicPr>
            <p:cNvPr id="88" name="Picture 87" descr="A screenshot of a computer screen&#13;&#10;&#13;&#10;Description automatically generated">
              <a:extLst>
                <a:ext uri="{FF2B5EF4-FFF2-40B4-BE49-F238E27FC236}">
                  <a16:creationId xmlns:a16="http://schemas.microsoft.com/office/drawing/2014/main" id="{5A74A724-2194-6749-BAE5-ADC4F6A8E333}"/>
                </a:ext>
              </a:extLst>
            </p:cNvPr>
            <p:cNvPicPr>
              <a:picLocks noChangeAspect="1"/>
            </p:cNvPicPr>
            <p:nvPr/>
          </p:nvPicPr>
          <p:blipFill rotWithShape="1">
            <a:blip r:embed="rId2"/>
            <a:srcRect l="39422" t="54617" r="36634" b="21904"/>
            <a:stretch/>
          </p:blipFill>
          <p:spPr>
            <a:xfrm>
              <a:off x="4861458" y="4321972"/>
              <a:ext cx="656925" cy="440819"/>
            </a:xfrm>
            <a:prstGeom prst="rect">
              <a:avLst/>
            </a:prstGeom>
          </p:spPr>
        </p:pic>
        <p:sp>
          <p:nvSpPr>
            <p:cNvPr id="73" name="TextBox 72">
              <a:extLst>
                <a:ext uri="{FF2B5EF4-FFF2-40B4-BE49-F238E27FC236}">
                  <a16:creationId xmlns:a16="http://schemas.microsoft.com/office/drawing/2014/main" id="{5EC26B94-EC19-4D41-990B-E09BE12BD230}"/>
                </a:ext>
              </a:extLst>
            </p:cNvPr>
            <p:cNvSpPr txBox="1"/>
            <p:nvPr/>
          </p:nvSpPr>
          <p:spPr>
            <a:xfrm>
              <a:off x="3531886" y="3297807"/>
              <a:ext cx="633434" cy="549102"/>
            </a:xfrm>
            <a:prstGeom prst="rect">
              <a:avLst/>
            </a:prstGeom>
            <a:noFill/>
          </p:spPr>
          <p:txBody>
            <a:bodyPr wrap="none" rtlCol="0">
              <a:spAutoFit/>
            </a:bodyPr>
            <a:lstStyle/>
            <a:p>
              <a:r>
                <a:rPr lang="en-US" sz="1200" dirty="0"/>
                <a:t>0.8</a:t>
              </a:r>
            </a:p>
          </p:txBody>
        </p:sp>
        <p:sp>
          <p:nvSpPr>
            <p:cNvPr id="74" name="TextBox 73">
              <a:extLst>
                <a:ext uri="{FF2B5EF4-FFF2-40B4-BE49-F238E27FC236}">
                  <a16:creationId xmlns:a16="http://schemas.microsoft.com/office/drawing/2014/main" id="{3250B4CB-46A1-C748-B646-9ED2F2E6F95B}"/>
                </a:ext>
              </a:extLst>
            </p:cNvPr>
            <p:cNvSpPr txBox="1"/>
            <p:nvPr/>
          </p:nvSpPr>
          <p:spPr>
            <a:xfrm>
              <a:off x="5011906" y="3331253"/>
              <a:ext cx="633434" cy="549102"/>
            </a:xfrm>
            <a:prstGeom prst="rect">
              <a:avLst/>
            </a:prstGeom>
            <a:noFill/>
          </p:spPr>
          <p:txBody>
            <a:bodyPr wrap="none" rtlCol="0">
              <a:spAutoFit/>
            </a:bodyPr>
            <a:lstStyle/>
            <a:p>
              <a:r>
                <a:rPr lang="en-US" sz="1200" dirty="0"/>
                <a:t>0.2</a:t>
              </a:r>
            </a:p>
          </p:txBody>
        </p:sp>
        <p:pic>
          <p:nvPicPr>
            <p:cNvPr id="75" name="Picture 74" descr="A screenshot of a computer&#13;&#10;&#13;&#10;Description automatically generated">
              <a:extLst>
                <a:ext uri="{FF2B5EF4-FFF2-40B4-BE49-F238E27FC236}">
                  <a16:creationId xmlns:a16="http://schemas.microsoft.com/office/drawing/2014/main" id="{5D7DA453-188F-B549-9CE5-235F75F4C831}"/>
                </a:ext>
              </a:extLst>
            </p:cNvPr>
            <p:cNvPicPr>
              <a:picLocks noChangeAspect="1"/>
            </p:cNvPicPr>
            <p:nvPr/>
          </p:nvPicPr>
          <p:blipFill rotWithShape="1">
            <a:blip r:embed="rId5">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6689914" y="2278597"/>
              <a:ext cx="1032990" cy="744583"/>
            </a:xfrm>
            <a:prstGeom prst="rect">
              <a:avLst/>
            </a:prstGeom>
          </p:spPr>
        </p:pic>
        <p:pic>
          <p:nvPicPr>
            <p:cNvPr id="76" name="Picture 75" descr="A screenshot of a computer&#13;&#10;&#13;&#10;Description automatically generated">
              <a:extLst>
                <a:ext uri="{FF2B5EF4-FFF2-40B4-BE49-F238E27FC236}">
                  <a16:creationId xmlns:a16="http://schemas.microsoft.com/office/drawing/2014/main" id="{431AF177-C088-D549-9CC5-441B241CDF9B}"/>
                </a:ext>
              </a:extLst>
            </p:cNvPr>
            <p:cNvPicPr>
              <a:picLocks noChangeAspect="1"/>
            </p:cNvPicPr>
            <p:nvPr/>
          </p:nvPicPr>
          <p:blipFill rotWithShape="1">
            <a:blip r:embed="rId3">
              <a:extLst>
                <a:ext uri="{BEBA8EAE-BF5A-486C-A8C5-ECC9F3942E4B}">
                  <a14:imgProps xmlns:a14="http://schemas.microsoft.com/office/drawing/2010/main">
                    <a14:imgLayer r:embed="rId6">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3874103" y="2220686"/>
              <a:ext cx="1181789" cy="744583"/>
            </a:xfrm>
            <a:prstGeom prst="rect">
              <a:avLst/>
            </a:prstGeom>
          </p:spPr>
        </p:pic>
        <p:grpSp>
          <p:nvGrpSpPr>
            <p:cNvPr id="77" name="Group 76">
              <a:extLst>
                <a:ext uri="{FF2B5EF4-FFF2-40B4-BE49-F238E27FC236}">
                  <a16:creationId xmlns:a16="http://schemas.microsoft.com/office/drawing/2014/main" id="{619E7B72-C13F-8943-AB67-50AA7F487E31}"/>
                </a:ext>
              </a:extLst>
            </p:cNvPr>
            <p:cNvGrpSpPr/>
            <p:nvPr/>
          </p:nvGrpSpPr>
          <p:grpSpPr>
            <a:xfrm>
              <a:off x="6850364" y="3181466"/>
              <a:ext cx="867315" cy="744583"/>
              <a:chOff x="2390502" y="4384408"/>
              <a:chExt cx="867315" cy="744583"/>
            </a:xfrm>
          </p:grpSpPr>
          <p:cxnSp>
            <p:nvCxnSpPr>
              <p:cNvPr id="86" name="Straight Connector 85">
                <a:extLst>
                  <a:ext uri="{FF2B5EF4-FFF2-40B4-BE49-F238E27FC236}">
                    <a16:creationId xmlns:a16="http://schemas.microsoft.com/office/drawing/2014/main" id="{17AB2A13-C700-214C-A236-9056878938F5}"/>
                  </a:ext>
                </a:extLst>
              </p:cNvPr>
              <p:cNvCxnSpPr>
                <a:cxnSpLocks/>
              </p:cNvCxnSpPr>
              <p:nvPr/>
            </p:nvCxnSpPr>
            <p:spPr>
              <a:xfrm flipH="1">
                <a:off x="2390502" y="4384408"/>
                <a:ext cx="444137" cy="744583"/>
              </a:xfrm>
              <a:prstGeom prst="line">
                <a:avLst/>
              </a:prstGeom>
              <a:ln w="1270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72AD9000-5409-6740-A699-296B10BA4718}"/>
                  </a:ext>
                </a:extLst>
              </p:cNvPr>
              <p:cNvCxnSpPr>
                <a:cxnSpLocks/>
              </p:cNvCxnSpPr>
              <p:nvPr/>
            </p:nvCxnSpPr>
            <p:spPr>
              <a:xfrm>
                <a:off x="2813680" y="4384408"/>
                <a:ext cx="444137" cy="744583"/>
              </a:xfrm>
              <a:prstGeom prst="line">
                <a:avLst/>
              </a:prstGeom>
              <a:ln w="1270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pic>
          <p:nvPicPr>
            <p:cNvPr id="84" name="Picture 83" descr="A screenshot of a computer screen&#13;&#10;&#13;&#10;Description automatically generated">
              <a:extLst>
                <a:ext uri="{FF2B5EF4-FFF2-40B4-BE49-F238E27FC236}">
                  <a16:creationId xmlns:a16="http://schemas.microsoft.com/office/drawing/2014/main" id="{8706844E-0394-D646-9118-DD648002ADDB}"/>
                </a:ext>
              </a:extLst>
            </p:cNvPr>
            <p:cNvPicPr>
              <a:picLocks noChangeAspect="1"/>
            </p:cNvPicPr>
            <p:nvPr/>
          </p:nvPicPr>
          <p:blipFill rotWithShape="1">
            <a:blip r:embed="rId2"/>
            <a:srcRect l="20087" t="13680" r="39969" b="48027"/>
            <a:stretch/>
          </p:blipFill>
          <p:spPr>
            <a:xfrm>
              <a:off x="6378640" y="4274918"/>
              <a:ext cx="766701" cy="505973"/>
            </a:xfrm>
            <a:prstGeom prst="rect">
              <a:avLst/>
            </a:prstGeom>
          </p:spPr>
        </p:pic>
        <p:pic>
          <p:nvPicPr>
            <p:cNvPr id="82" name="Picture 81" descr="A screenshot of a computer screen&#13;&#10;&#13;&#10;Description automatically generated">
              <a:extLst>
                <a:ext uri="{FF2B5EF4-FFF2-40B4-BE49-F238E27FC236}">
                  <a16:creationId xmlns:a16="http://schemas.microsoft.com/office/drawing/2014/main" id="{4EE2F4A1-A61D-644D-8BF1-6E4DDC5393DA}"/>
                </a:ext>
              </a:extLst>
            </p:cNvPr>
            <p:cNvPicPr>
              <a:picLocks noChangeAspect="1"/>
            </p:cNvPicPr>
            <p:nvPr/>
          </p:nvPicPr>
          <p:blipFill rotWithShape="1">
            <a:blip r:embed="rId2"/>
            <a:srcRect l="39422" t="54617" r="36634" b="21904"/>
            <a:stretch/>
          </p:blipFill>
          <p:spPr>
            <a:xfrm>
              <a:off x="7465205" y="4182065"/>
              <a:ext cx="1345156" cy="832389"/>
            </a:xfrm>
            <a:prstGeom prst="rect">
              <a:avLst/>
            </a:prstGeom>
          </p:spPr>
        </p:pic>
        <p:sp>
          <p:nvSpPr>
            <p:cNvPr id="80" name="TextBox 79">
              <a:extLst>
                <a:ext uri="{FF2B5EF4-FFF2-40B4-BE49-F238E27FC236}">
                  <a16:creationId xmlns:a16="http://schemas.microsoft.com/office/drawing/2014/main" id="{201E7574-F0BD-0F42-99A6-0B9C7CE9EDF7}"/>
                </a:ext>
              </a:extLst>
            </p:cNvPr>
            <p:cNvSpPr txBox="1"/>
            <p:nvPr/>
          </p:nvSpPr>
          <p:spPr>
            <a:xfrm>
              <a:off x="6446150" y="3279717"/>
              <a:ext cx="633434" cy="549102"/>
            </a:xfrm>
            <a:prstGeom prst="rect">
              <a:avLst/>
            </a:prstGeom>
            <a:noFill/>
          </p:spPr>
          <p:txBody>
            <a:bodyPr wrap="none" rtlCol="0">
              <a:spAutoFit/>
            </a:bodyPr>
            <a:lstStyle/>
            <a:p>
              <a:r>
                <a:rPr lang="en-US" sz="1200" dirty="0"/>
                <a:t>0.4</a:t>
              </a:r>
            </a:p>
          </p:txBody>
        </p:sp>
        <p:sp>
          <p:nvSpPr>
            <p:cNvPr id="81" name="TextBox 80">
              <a:extLst>
                <a:ext uri="{FF2B5EF4-FFF2-40B4-BE49-F238E27FC236}">
                  <a16:creationId xmlns:a16="http://schemas.microsoft.com/office/drawing/2014/main" id="{CCBDC7E4-5BBF-CF4C-B899-3B7C202C3C60}"/>
                </a:ext>
              </a:extLst>
            </p:cNvPr>
            <p:cNvSpPr txBox="1"/>
            <p:nvPr/>
          </p:nvSpPr>
          <p:spPr>
            <a:xfrm>
              <a:off x="7765599" y="3286417"/>
              <a:ext cx="633434" cy="549102"/>
            </a:xfrm>
            <a:prstGeom prst="rect">
              <a:avLst/>
            </a:prstGeom>
            <a:noFill/>
          </p:spPr>
          <p:txBody>
            <a:bodyPr wrap="none" rtlCol="0">
              <a:spAutoFit/>
            </a:bodyPr>
            <a:lstStyle/>
            <a:p>
              <a:r>
                <a:rPr lang="en-US" sz="1200" dirty="0"/>
                <a:t>0.6</a:t>
              </a:r>
            </a:p>
          </p:txBody>
        </p:sp>
      </p:grpSp>
    </p:spTree>
    <p:extLst>
      <p:ext uri="{BB962C8B-B14F-4D97-AF65-F5344CB8AC3E}">
        <p14:creationId xmlns:p14="http://schemas.microsoft.com/office/powerpoint/2010/main" val="1079396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36" grpId="0"/>
      <p:bldP spid="4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7C1A2F-CC34-EB48-80A6-2DECFFA9632B}"/>
              </a:ext>
            </a:extLst>
          </p:cNvPr>
          <p:cNvSpPr>
            <a:spLocks noGrp="1"/>
          </p:cNvSpPr>
          <p:nvPr>
            <p:ph type="title"/>
          </p:nvPr>
        </p:nvSpPr>
        <p:spPr>
          <a:xfrm>
            <a:off x="788376" y="65065"/>
            <a:ext cx="11072698" cy="1325563"/>
          </a:xfrm>
        </p:spPr>
        <p:txBody>
          <a:bodyPr/>
          <a:lstStyle/>
          <a:p>
            <a:r>
              <a:rPr lang="en-US" dirty="0"/>
              <a:t>Hidden Markov Model</a:t>
            </a:r>
          </a:p>
        </p:txBody>
      </p:sp>
      <p:pic>
        <p:nvPicPr>
          <p:cNvPr id="4" name="Picture 3" descr="A screenshot of a computer&#13;&#10;&#13;&#10;Description automatically generated">
            <a:extLst>
              <a:ext uri="{FF2B5EF4-FFF2-40B4-BE49-F238E27FC236}">
                <a16:creationId xmlns:a16="http://schemas.microsoft.com/office/drawing/2014/main" id="{AD254E20-33D7-8043-B686-D63D6718CC60}"/>
              </a:ext>
            </a:extLst>
          </p:cNvPr>
          <p:cNvPicPr>
            <a:picLocks noChangeAspect="1"/>
          </p:cNvPicPr>
          <p:nvPr/>
        </p:nvPicPr>
        <p:blipFill rotWithShape="1">
          <a:blip r:embed="rId2">
            <a:extLst>
              <a:ext uri="{BEBA8EAE-BF5A-486C-A8C5-ECC9F3942E4B}">
                <a14:imgProps xmlns:a14="http://schemas.microsoft.com/office/drawing/2010/main">
                  <a14:imgLayer r:embed="rId3">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2257530" y="2288447"/>
            <a:ext cx="2927894" cy="1844712"/>
          </a:xfrm>
          <a:prstGeom prst="rect">
            <a:avLst/>
          </a:prstGeom>
        </p:spPr>
      </p:pic>
      <p:pic>
        <p:nvPicPr>
          <p:cNvPr id="5" name="Picture 4" descr="A screenshot of a computer&#13;&#10;&#13;&#10;Description automatically generated">
            <a:extLst>
              <a:ext uri="{FF2B5EF4-FFF2-40B4-BE49-F238E27FC236}">
                <a16:creationId xmlns:a16="http://schemas.microsoft.com/office/drawing/2014/main" id="{B437CDB3-9548-D740-84FE-1CAEE5663D8E}"/>
              </a:ext>
            </a:extLst>
          </p:cNvPr>
          <p:cNvPicPr>
            <a:picLocks noChangeAspect="1"/>
          </p:cNvPicPr>
          <p:nvPr/>
        </p:nvPicPr>
        <p:blipFill rotWithShape="1">
          <a:blip r:embed="rId4">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7006577" y="2288447"/>
            <a:ext cx="2559243" cy="1844712"/>
          </a:xfrm>
          <a:prstGeom prst="rect">
            <a:avLst/>
          </a:prstGeom>
        </p:spPr>
      </p:pic>
      <p:grpSp>
        <p:nvGrpSpPr>
          <p:cNvPr id="16" name="Group 15">
            <a:extLst>
              <a:ext uri="{FF2B5EF4-FFF2-40B4-BE49-F238E27FC236}">
                <a16:creationId xmlns:a16="http://schemas.microsoft.com/office/drawing/2014/main" id="{38765782-72EE-B44C-B461-38BDE73A5451}"/>
              </a:ext>
            </a:extLst>
          </p:cNvPr>
          <p:cNvGrpSpPr/>
          <p:nvPr/>
        </p:nvGrpSpPr>
        <p:grpSpPr>
          <a:xfrm>
            <a:off x="3247586" y="4358626"/>
            <a:ext cx="867315" cy="744583"/>
            <a:chOff x="2390502" y="4384408"/>
            <a:chExt cx="867315" cy="744583"/>
          </a:xfrm>
        </p:grpSpPr>
        <p:cxnSp>
          <p:nvCxnSpPr>
            <p:cNvPr id="17" name="Straight Connector 16">
              <a:extLst>
                <a:ext uri="{FF2B5EF4-FFF2-40B4-BE49-F238E27FC236}">
                  <a16:creationId xmlns:a16="http://schemas.microsoft.com/office/drawing/2014/main" id="{FFA98556-7440-2540-B251-1B253D655240}"/>
                </a:ext>
              </a:extLst>
            </p:cNvPr>
            <p:cNvCxnSpPr>
              <a:cxnSpLocks/>
            </p:cNvCxnSpPr>
            <p:nvPr/>
          </p:nvCxnSpPr>
          <p:spPr>
            <a:xfrm flipH="1">
              <a:off x="2390502" y="4384408"/>
              <a:ext cx="444137" cy="744583"/>
            </a:xfrm>
            <a:prstGeom prst="line">
              <a:avLst/>
            </a:prstGeom>
            <a:ln w="5715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867A045-3660-4245-9BF7-B5F44BF3D71A}"/>
                </a:ext>
              </a:extLst>
            </p:cNvPr>
            <p:cNvCxnSpPr>
              <a:cxnSpLocks/>
            </p:cNvCxnSpPr>
            <p:nvPr/>
          </p:nvCxnSpPr>
          <p:spPr>
            <a:xfrm>
              <a:off x="2813680" y="4384408"/>
              <a:ext cx="444137" cy="744583"/>
            </a:xfrm>
            <a:prstGeom prst="line">
              <a:avLst/>
            </a:prstGeom>
            <a:ln w="5715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19" name="Group 18">
            <a:extLst>
              <a:ext uri="{FF2B5EF4-FFF2-40B4-BE49-F238E27FC236}">
                <a16:creationId xmlns:a16="http://schemas.microsoft.com/office/drawing/2014/main" id="{E3F0753C-75BB-094B-815E-2D7B3FD3D42B}"/>
              </a:ext>
            </a:extLst>
          </p:cNvPr>
          <p:cNvGrpSpPr/>
          <p:nvPr/>
        </p:nvGrpSpPr>
        <p:grpSpPr>
          <a:xfrm>
            <a:off x="2114018" y="4968107"/>
            <a:ext cx="1345157" cy="1188688"/>
            <a:chOff x="1957771" y="2101925"/>
            <a:chExt cx="1493658" cy="1242572"/>
          </a:xfrm>
        </p:grpSpPr>
        <p:pic>
          <p:nvPicPr>
            <p:cNvPr id="20" name="Picture 19" descr="A screenshot of a computer screen&#13;&#10;&#13;&#10;Description automatically generated">
              <a:extLst>
                <a:ext uri="{FF2B5EF4-FFF2-40B4-BE49-F238E27FC236}">
                  <a16:creationId xmlns:a16="http://schemas.microsoft.com/office/drawing/2014/main" id="{1CEC1DF4-3E21-1841-979E-4F6AD69205B5}"/>
                </a:ext>
              </a:extLst>
            </p:cNvPr>
            <p:cNvPicPr>
              <a:picLocks noChangeAspect="1"/>
            </p:cNvPicPr>
            <p:nvPr/>
          </p:nvPicPr>
          <p:blipFill rotWithShape="1">
            <a:blip r:embed="rId5"/>
            <a:srcRect l="20087" t="13680" r="39969" b="48027"/>
            <a:stretch/>
          </p:blipFill>
          <p:spPr>
            <a:xfrm>
              <a:off x="1957771" y="2449537"/>
              <a:ext cx="1493658" cy="894960"/>
            </a:xfrm>
            <a:prstGeom prst="rect">
              <a:avLst/>
            </a:prstGeom>
          </p:spPr>
        </p:pic>
        <p:sp>
          <p:nvSpPr>
            <p:cNvPr id="21" name="TextBox 20">
              <a:extLst>
                <a:ext uri="{FF2B5EF4-FFF2-40B4-BE49-F238E27FC236}">
                  <a16:creationId xmlns:a16="http://schemas.microsoft.com/office/drawing/2014/main" id="{DE19630E-F877-4448-A34A-09EA9DB0629D}"/>
                </a:ext>
              </a:extLst>
            </p:cNvPr>
            <p:cNvSpPr txBox="1"/>
            <p:nvPr/>
          </p:nvSpPr>
          <p:spPr>
            <a:xfrm>
              <a:off x="2388974" y="2101925"/>
              <a:ext cx="631249" cy="386074"/>
            </a:xfrm>
            <a:prstGeom prst="rect">
              <a:avLst/>
            </a:prstGeom>
            <a:noFill/>
          </p:spPr>
          <p:txBody>
            <a:bodyPr wrap="none" rtlCol="0">
              <a:spAutoFit/>
            </a:bodyPr>
            <a:lstStyle/>
            <a:p>
              <a:r>
                <a:rPr lang="en-US" dirty="0">
                  <a:solidFill>
                    <a:srgbClr val="00B050"/>
                  </a:solidFill>
                </a:rPr>
                <a:t>Low</a:t>
              </a:r>
              <a:endParaRPr lang="en-US" dirty="0"/>
            </a:p>
          </p:txBody>
        </p:sp>
      </p:grpSp>
      <p:grpSp>
        <p:nvGrpSpPr>
          <p:cNvPr id="22" name="Group 21">
            <a:extLst>
              <a:ext uri="{FF2B5EF4-FFF2-40B4-BE49-F238E27FC236}">
                <a16:creationId xmlns:a16="http://schemas.microsoft.com/office/drawing/2014/main" id="{0400C764-24F8-424F-AF3E-569A6A10FBEE}"/>
              </a:ext>
            </a:extLst>
          </p:cNvPr>
          <p:cNvGrpSpPr/>
          <p:nvPr/>
        </p:nvGrpSpPr>
        <p:grpSpPr>
          <a:xfrm>
            <a:off x="4012374" y="5193119"/>
            <a:ext cx="656925" cy="701995"/>
            <a:chOff x="8271767" y="1842347"/>
            <a:chExt cx="1662014" cy="1351131"/>
          </a:xfrm>
        </p:grpSpPr>
        <p:pic>
          <p:nvPicPr>
            <p:cNvPr id="23" name="Picture 22" descr="A screenshot of a computer screen&#13;&#10;&#13;&#10;Description automatically generated">
              <a:extLst>
                <a:ext uri="{FF2B5EF4-FFF2-40B4-BE49-F238E27FC236}">
                  <a16:creationId xmlns:a16="http://schemas.microsoft.com/office/drawing/2014/main" id="{261B4050-D46B-D243-8183-77D53237DB47}"/>
                </a:ext>
              </a:extLst>
            </p:cNvPr>
            <p:cNvPicPr>
              <a:picLocks noChangeAspect="1"/>
            </p:cNvPicPr>
            <p:nvPr/>
          </p:nvPicPr>
          <p:blipFill rotWithShape="1">
            <a:blip r:embed="rId5"/>
            <a:srcRect l="39422" t="54617" r="36634" b="21904"/>
            <a:stretch/>
          </p:blipFill>
          <p:spPr>
            <a:xfrm>
              <a:off x="8271767" y="2345033"/>
              <a:ext cx="1662014" cy="848445"/>
            </a:xfrm>
            <a:prstGeom prst="rect">
              <a:avLst/>
            </a:prstGeom>
          </p:spPr>
        </p:pic>
        <p:sp>
          <p:nvSpPr>
            <p:cNvPr id="24" name="TextBox 23">
              <a:extLst>
                <a:ext uri="{FF2B5EF4-FFF2-40B4-BE49-F238E27FC236}">
                  <a16:creationId xmlns:a16="http://schemas.microsoft.com/office/drawing/2014/main" id="{AB12ECA8-2B57-D046-8B59-04C1769672FE}"/>
                </a:ext>
              </a:extLst>
            </p:cNvPr>
            <p:cNvSpPr txBox="1"/>
            <p:nvPr/>
          </p:nvSpPr>
          <p:spPr>
            <a:xfrm>
              <a:off x="8274115" y="1842347"/>
              <a:ext cx="1550044" cy="710854"/>
            </a:xfrm>
            <a:prstGeom prst="rect">
              <a:avLst/>
            </a:prstGeom>
            <a:noFill/>
          </p:spPr>
          <p:txBody>
            <a:bodyPr wrap="none" rtlCol="0">
              <a:spAutoFit/>
            </a:bodyPr>
            <a:lstStyle/>
            <a:p>
              <a:r>
                <a:rPr lang="en-US" dirty="0">
                  <a:solidFill>
                    <a:srgbClr val="FF0000"/>
                  </a:solidFill>
                </a:rPr>
                <a:t>High</a:t>
              </a:r>
              <a:endParaRPr lang="en-US" dirty="0"/>
            </a:p>
          </p:txBody>
        </p:sp>
      </p:grpSp>
      <p:sp>
        <p:nvSpPr>
          <p:cNvPr id="25" name="TextBox 24">
            <a:extLst>
              <a:ext uri="{FF2B5EF4-FFF2-40B4-BE49-F238E27FC236}">
                <a16:creationId xmlns:a16="http://schemas.microsoft.com/office/drawing/2014/main" id="{7F0A5BA0-B6C9-CB48-863B-3734D0865C04}"/>
              </a:ext>
            </a:extLst>
          </p:cNvPr>
          <p:cNvSpPr txBox="1"/>
          <p:nvPr/>
        </p:nvSpPr>
        <p:spPr>
          <a:xfrm>
            <a:off x="2682801" y="4430131"/>
            <a:ext cx="476412" cy="369332"/>
          </a:xfrm>
          <a:prstGeom prst="rect">
            <a:avLst/>
          </a:prstGeom>
          <a:noFill/>
        </p:spPr>
        <p:txBody>
          <a:bodyPr wrap="none" rtlCol="0">
            <a:spAutoFit/>
          </a:bodyPr>
          <a:lstStyle/>
          <a:p>
            <a:r>
              <a:rPr lang="en-US" dirty="0"/>
              <a:t>0.8</a:t>
            </a:r>
          </a:p>
        </p:txBody>
      </p:sp>
      <p:sp>
        <p:nvSpPr>
          <p:cNvPr id="26" name="TextBox 25">
            <a:extLst>
              <a:ext uri="{FF2B5EF4-FFF2-40B4-BE49-F238E27FC236}">
                <a16:creationId xmlns:a16="http://schemas.microsoft.com/office/drawing/2014/main" id="{42926F32-9F4F-BE40-96FC-43DEB94D9CF9}"/>
              </a:ext>
            </a:extLst>
          </p:cNvPr>
          <p:cNvSpPr txBox="1"/>
          <p:nvPr/>
        </p:nvSpPr>
        <p:spPr>
          <a:xfrm>
            <a:off x="4162821" y="4463578"/>
            <a:ext cx="476412" cy="369332"/>
          </a:xfrm>
          <a:prstGeom prst="rect">
            <a:avLst/>
          </a:prstGeom>
          <a:noFill/>
        </p:spPr>
        <p:txBody>
          <a:bodyPr wrap="none" rtlCol="0">
            <a:spAutoFit/>
          </a:bodyPr>
          <a:lstStyle/>
          <a:p>
            <a:r>
              <a:rPr lang="en-US" dirty="0"/>
              <a:t>0.2</a:t>
            </a:r>
          </a:p>
        </p:txBody>
      </p:sp>
      <p:grpSp>
        <p:nvGrpSpPr>
          <p:cNvPr id="27" name="Group 26">
            <a:extLst>
              <a:ext uri="{FF2B5EF4-FFF2-40B4-BE49-F238E27FC236}">
                <a16:creationId xmlns:a16="http://schemas.microsoft.com/office/drawing/2014/main" id="{96447DB1-3FBB-F745-B141-19647397A572}"/>
              </a:ext>
            </a:extLst>
          </p:cNvPr>
          <p:cNvGrpSpPr/>
          <p:nvPr/>
        </p:nvGrpSpPr>
        <p:grpSpPr>
          <a:xfrm>
            <a:off x="7865512" y="4358626"/>
            <a:ext cx="867315" cy="744583"/>
            <a:chOff x="2390502" y="4384408"/>
            <a:chExt cx="867315" cy="744583"/>
          </a:xfrm>
        </p:grpSpPr>
        <p:cxnSp>
          <p:nvCxnSpPr>
            <p:cNvPr id="28" name="Straight Connector 27">
              <a:extLst>
                <a:ext uri="{FF2B5EF4-FFF2-40B4-BE49-F238E27FC236}">
                  <a16:creationId xmlns:a16="http://schemas.microsoft.com/office/drawing/2014/main" id="{67280C46-310B-B74B-A23D-95D13A0A8F8B}"/>
                </a:ext>
              </a:extLst>
            </p:cNvPr>
            <p:cNvCxnSpPr>
              <a:cxnSpLocks/>
            </p:cNvCxnSpPr>
            <p:nvPr/>
          </p:nvCxnSpPr>
          <p:spPr>
            <a:xfrm flipH="1">
              <a:off x="2390502" y="4384408"/>
              <a:ext cx="444137" cy="744583"/>
            </a:xfrm>
            <a:prstGeom prst="line">
              <a:avLst/>
            </a:prstGeom>
            <a:ln w="5715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7391F98B-9C37-BA45-B007-3C3178C44497}"/>
                </a:ext>
              </a:extLst>
            </p:cNvPr>
            <p:cNvCxnSpPr>
              <a:cxnSpLocks/>
            </p:cNvCxnSpPr>
            <p:nvPr/>
          </p:nvCxnSpPr>
          <p:spPr>
            <a:xfrm>
              <a:off x="2813680" y="4384408"/>
              <a:ext cx="444137" cy="744583"/>
            </a:xfrm>
            <a:prstGeom prst="line">
              <a:avLst/>
            </a:prstGeom>
            <a:ln w="5715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30" name="Group 29">
            <a:extLst>
              <a:ext uri="{FF2B5EF4-FFF2-40B4-BE49-F238E27FC236}">
                <a16:creationId xmlns:a16="http://schemas.microsoft.com/office/drawing/2014/main" id="{13BC62A1-C66D-C246-91A3-14A7800E3FCA}"/>
              </a:ext>
            </a:extLst>
          </p:cNvPr>
          <p:cNvGrpSpPr/>
          <p:nvPr/>
        </p:nvGrpSpPr>
        <p:grpSpPr>
          <a:xfrm>
            <a:off x="7393788" y="5111859"/>
            <a:ext cx="766701" cy="846193"/>
            <a:chOff x="1957771" y="1847759"/>
            <a:chExt cx="1493658" cy="1496738"/>
          </a:xfrm>
        </p:grpSpPr>
        <p:pic>
          <p:nvPicPr>
            <p:cNvPr id="31" name="Picture 30" descr="A screenshot of a computer screen&#13;&#10;&#13;&#10;Description automatically generated">
              <a:extLst>
                <a:ext uri="{FF2B5EF4-FFF2-40B4-BE49-F238E27FC236}">
                  <a16:creationId xmlns:a16="http://schemas.microsoft.com/office/drawing/2014/main" id="{247CE10D-8473-CB4D-9EA5-A40FB83FF5A3}"/>
                </a:ext>
              </a:extLst>
            </p:cNvPr>
            <p:cNvPicPr>
              <a:picLocks noChangeAspect="1"/>
            </p:cNvPicPr>
            <p:nvPr/>
          </p:nvPicPr>
          <p:blipFill rotWithShape="1">
            <a:blip r:embed="rId5"/>
            <a:srcRect l="20087" t="13680" r="39969" b="48027"/>
            <a:stretch/>
          </p:blipFill>
          <p:spPr>
            <a:xfrm>
              <a:off x="1957771" y="2449537"/>
              <a:ext cx="1493658" cy="894960"/>
            </a:xfrm>
            <a:prstGeom prst="rect">
              <a:avLst/>
            </a:prstGeom>
          </p:spPr>
        </p:pic>
        <p:sp>
          <p:nvSpPr>
            <p:cNvPr id="32" name="TextBox 31">
              <a:extLst>
                <a:ext uri="{FF2B5EF4-FFF2-40B4-BE49-F238E27FC236}">
                  <a16:creationId xmlns:a16="http://schemas.microsoft.com/office/drawing/2014/main" id="{90E7BC40-86DB-6045-9A81-1E3FE505F131}"/>
                </a:ext>
              </a:extLst>
            </p:cNvPr>
            <p:cNvSpPr txBox="1"/>
            <p:nvPr/>
          </p:nvSpPr>
          <p:spPr>
            <a:xfrm>
              <a:off x="2236280" y="1847759"/>
              <a:ext cx="631249" cy="386076"/>
            </a:xfrm>
            <a:prstGeom prst="rect">
              <a:avLst/>
            </a:prstGeom>
            <a:noFill/>
          </p:spPr>
          <p:txBody>
            <a:bodyPr wrap="none" rtlCol="0">
              <a:spAutoFit/>
            </a:bodyPr>
            <a:lstStyle/>
            <a:p>
              <a:r>
                <a:rPr lang="en-US" dirty="0">
                  <a:solidFill>
                    <a:srgbClr val="00B050"/>
                  </a:solidFill>
                </a:rPr>
                <a:t>Low</a:t>
              </a:r>
              <a:endParaRPr lang="en-US" dirty="0"/>
            </a:p>
          </p:txBody>
        </p:sp>
      </p:grpSp>
      <p:grpSp>
        <p:nvGrpSpPr>
          <p:cNvPr id="33" name="Group 32">
            <a:extLst>
              <a:ext uri="{FF2B5EF4-FFF2-40B4-BE49-F238E27FC236}">
                <a16:creationId xmlns:a16="http://schemas.microsoft.com/office/drawing/2014/main" id="{ED812035-8BD0-A341-830A-FD9A9BF621A0}"/>
              </a:ext>
            </a:extLst>
          </p:cNvPr>
          <p:cNvGrpSpPr/>
          <p:nvPr/>
        </p:nvGrpSpPr>
        <p:grpSpPr>
          <a:xfrm>
            <a:off x="8480352" y="5127228"/>
            <a:ext cx="1613745" cy="1064387"/>
            <a:chOff x="8271767" y="2108561"/>
            <a:chExt cx="1993869" cy="1084917"/>
          </a:xfrm>
        </p:grpSpPr>
        <p:pic>
          <p:nvPicPr>
            <p:cNvPr id="34" name="Picture 33" descr="A screenshot of a computer screen&#13;&#10;&#13;&#10;Description automatically generated">
              <a:extLst>
                <a:ext uri="{FF2B5EF4-FFF2-40B4-BE49-F238E27FC236}">
                  <a16:creationId xmlns:a16="http://schemas.microsoft.com/office/drawing/2014/main" id="{B0ACD9BC-8FF7-6D47-9169-E475DA608373}"/>
                </a:ext>
              </a:extLst>
            </p:cNvPr>
            <p:cNvPicPr>
              <a:picLocks noChangeAspect="1"/>
            </p:cNvPicPr>
            <p:nvPr/>
          </p:nvPicPr>
          <p:blipFill rotWithShape="1">
            <a:blip r:embed="rId5"/>
            <a:srcRect l="39422" t="54617" r="36634" b="21904"/>
            <a:stretch/>
          </p:blipFill>
          <p:spPr>
            <a:xfrm>
              <a:off x="8271767" y="2345033"/>
              <a:ext cx="1662014" cy="848445"/>
            </a:xfrm>
            <a:prstGeom prst="rect">
              <a:avLst/>
            </a:prstGeom>
          </p:spPr>
        </p:pic>
        <p:sp>
          <p:nvSpPr>
            <p:cNvPr id="35" name="TextBox 34">
              <a:extLst>
                <a:ext uri="{FF2B5EF4-FFF2-40B4-BE49-F238E27FC236}">
                  <a16:creationId xmlns:a16="http://schemas.microsoft.com/office/drawing/2014/main" id="{1407E5A4-7997-BB4F-8132-E51B262FE675}"/>
                </a:ext>
              </a:extLst>
            </p:cNvPr>
            <p:cNvSpPr txBox="1"/>
            <p:nvPr/>
          </p:nvSpPr>
          <p:spPr>
            <a:xfrm>
              <a:off x="8715592" y="2108561"/>
              <a:ext cx="1550044" cy="710854"/>
            </a:xfrm>
            <a:prstGeom prst="rect">
              <a:avLst/>
            </a:prstGeom>
            <a:noFill/>
          </p:spPr>
          <p:txBody>
            <a:bodyPr wrap="none" rtlCol="0">
              <a:spAutoFit/>
            </a:bodyPr>
            <a:lstStyle/>
            <a:p>
              <a:r>
                <a:rPr lang="en-US" dirty="0">
                  <a:solidFill>
                    <a:srgbClr val="FF0000"/>
                  </a:solidFill>
                </a:rPr>
                <a:t>High</a:t>
              </a:r>
              <a:endParaRPr lang="en-US" dirty="0"/>
            </a:p>
          </p:txBody>
        </p:sp>
      </p:grpSp>
      <p:sp>
        <p:nvSpPr>
          <p:cNvPr id="36" name="TextBox 35">
            <a:extLst>
              <a:ext uri="{FF2B5EF4-FFF2-40B4-BE49-F238E27FC236}">
                <a16:creationId xmlns:a16="http://schemas.microsoft.com/office/drawing/2014/main" id="{83815B64-0297-FC48-8937-0C86B90D72A5}"/>
              </a:ext>
            </a:extLst>
          </p:cNvPr>
          <p:cNvSpPr txBox="1"/>
          <p:nvPr/>
        </p:nvSpPr>
        <p:spPr>
          <a:xfrm>
            <a:off x="7461299" y="4456877"/>
            <a:ext cx="476412" cy="369332"/>
          </a:xfrm>
          <a:prstGeom prst="rect">
            <a:avLst/>
          </a:prstGeom>
          <a:noFill/>
        </p:spPr>
        <p:txBody>
          <a:bodyPr wrap="none" rtlCol="0">
            <a:spAutoFit/>
          </a:bodyPr>
          <a:lstStyle/>
          <a:p>
            <a:r>
              <a:rPr lang="en-US" dirty="0"/>
              <a:t>0.4</a:t>
            </a:r>
          </a:p>
        </p:txBody>
      </p:sp>
      <p:sp>
        <p:nvSpPr>
          <p:cNvPr id="37" name="TextBox 36">
            <a:extLst>
              <a:ext uri="{FF2B5EF4-FFF2-40B4-BE49-F238E27FC236}">
                <a16:creationId xmlns:a16="http://schemas.microsoft.com/office/drawing/2014/main" id="{4CB53639-19EF-0147-A48D-FF4F8EB15B45}"/>
              </a:ext>
            </a:extLst>
          </p:cNvPr>
          <p:cNvSpPr txBox="1"/>
          <p:nvPr/>
        </p:nvSpPr>
        <p:spPr>
          <a:xfrm>
            <a:off x="8780747" y="4463578"/>
            <a:ext cx="476412" cy="369332"/>
          </a:xfrm>
          <a:prstGeom prst="rect">
            <a:avLst/>
          </a:prstGeom>
          <a:noFill/>
        </p:spPr>
        <p:txBody>
          <a:bodyPr wrap="none" rtlCol="0">
            <a:spAutoFit/>
          </a:bodyPr>
          <a:lstStyle/>
          <a:p>
            <a:r>
              <a:rPr lang="en-US" dirty="0"/>
              <a:t>0.6</a:t>
            </a:r>
          </a:p>
        </p:txBody>
      </p:sp>
      <p:cxnSp>
        <p:nvCxnSpPr>
          <p:cNvPr id="51" name="Curved Connector 50">
            <a:extLst>
              <a:ext uri="{FF2B5EF4-FFF2-40B4-BE49-F238E27FC236}">
                <a16:creationId xmlns:a16="http://schemas.microsoft.com/office/drawing/2014/main" id="{D0822B81-ECEF-F24B-9736-B957C8047BC4}"/>
              </a:ext>
            </a:extLst>
          </p:cNvPr>
          <p:cNvCxnSpPr>
            <a:cxnSpLocks/>
          </p:cNvCxnSpPr>
          <p:nvPr/>
        </p:nvCxnSpPr>
        <p:spPr>
          <a:xfrm rot="16200000" flipH="1" flipV="1">
            <a:off x="2510849" y="2517576"/>
            <a:ext cx="662782" cy="457200"/>
          </a:xfrm>
          <a:prstGeom prst="curvedConnector4">
            <a:avLst>
              <a:gd name="adj1" fmla="val -138949"/>
              <a:gd name="adj2" fmla="val 367143"/>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5" name="Curved Connector 64">
            <a:extLst>
              <a:ext uri="{FF2B5EF4-FFF2-40B4-BE49-F238E27FC236}">
                <a16:creationId xmlns:a16="http://schemas.microsoft.com/office/drawing/2014/main" id="{1F6D443D-94AF-AA4C-B8E1-BF69BD64F0E7}"/>
              </a:ext>
            </a:extLst>
          </p:cNvPr>
          <p:cNvCxnSpPr>
            <a:cxnSpLocks/>
          </p:cNvCxnSpPr>
          <p:nvPr/>
        </p:nvCxnSpPr>
        <p:spPr>
          <a:xfrm rot="5400000" flipH="1" flipV="1">
            <a:off x="5931163" y="1620212"/>
            <a:ext cx="12700" cy="2343533"/>
          </a:xfrm>
          <a:prstGeom prst="curvedConnector3">
            <a:avLst>
              <a:gd name="adj1" fmla="val 447429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9" name="Curved Connector 68">
            <a:extLst>
              <a:ext uri="{FF2B5EF4-FFF2-40B4-BE49-F238E27FC236}">
                <a16:creationId xmlns:a16="http://schemas.microsoft.com/office/drawing/2014/main" id="{AECD0BFD-99F1-1349-B8F0-E608DEC69902}"/>
              </a:ext>
            </a:extLst>
          </p:cNvPr>
          <p:cNvCxnSpPr>
            <a:cxnSpLocks/>
          </p:cNvCxnSpPr>
          <p:nvPr/>
        </p:nvCxnSpPr>
        <p:spPr>
          <a:xfrm rot="5400000" flipV="1">
            <a:off x="8736772" y="2516708"/>
            <a:ext cx="662782" cy="457200"/>
          </a:xfrm>
          <a:prstGeom prst="curvedConnector4">
            <a:avLst>
              <a:gd name="adj1" fmla="val -138949"/>
              <a:gd name="adj2" fmla="val 367143"/>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5" name="Curved Connector 74">
            <a:extLst>
              <a:ext uri="{FF2B5EF4-FFF2-40B4-BE49-F238E27FC236}">
                <a16:creationId xmlns:a16="http://schemas.microsoft.com/office/drawing/2014/main" id="{9E28B690-CA7D-3241-8F8A-6AE89F89417D}"/>
              </a:ext>
            </a:extLst>
          </p:cNvPr>
          <p:cNvCxnSpPr>
            <a:cxnSpLocks/>
          </p:cNvCxnSpPr>
          <p:nvPr/>
        </p:nvCxnSpPr>
        <p:spPr>
          <a:xfrm rot="5400000">
            <a:off x="5931164" y="2150192"/>
            <a:ext cx="12700" cy="2343533"/>
          </a:xfrm>
          <a:prstGeom prst="curvedConnector3">
            <a:avLst>
              <a:gd name="adj1" fmla="val 447429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6" name="TextBox 75">
            <a:extLst>
              <a:ext uri="{FF2B5EF4-FFF2-40B4-BE49-F238E27FC236}">
                <a16:creationId xmlns:a16="http://schemas.microsoft.com/office/drawing/2014/main" id="{3CFC4651-D674-5641-8AD2-8AAA64E45C2F}"/>
              </a:ext>
            </a:extLst>
          </p:cNvPr>
          <p:cNvSpPr txBox="1"/>
          <p:nvPr/>
        </p:nvSpPr>
        <p:spPr>
          <a:xfrm>
            <a:off x="838200" y="1919115"/>
            <a:ext cx="476412" cy="369332"/>
          </a:xfrm>
          <a:prstGeom prst="rect">
            <a:avLst/>
          </a:prstGeom>
          <a:noFill/>
        </p:spPr>
        <p:txBody>
          <a:bodyPr wrap="none" rtlCol="0">
            <a:spAutoFit/>
          </a:bodyPr>
          <a:lstStyle/>
          <a:p>
            <a:r>
              <a:rPr lang="en-US" dirty="0"/>
              <a:t>0.8</a:t>
            </a:r>
          </a:p>
        </p:txBody>
      </p:sp>
      <p:sp>
        <p:nvSpPr>
          <p:cNvPr id="77" name="TextBox 76">
            <a:extLst>
              <a:ext uri="{FF2B5EF4-FFF2-40B4-BE49-F238E27FC236}">
                <a16:creationId xmlns:a16="http://schemas.microsoft.com/office/drawing/2014/main" id="{05B3C13D-173F-8547-A3DA-63F8638CF58A}"/>
              </a:ext>
            </a:extLst>
          </p:cNvPr>
          <p:cNvSpPr txBox="1"/>
          <p:nvPr/>
        </p:nvSpPr>
        <p:spPr>
          <a:xfrm>
            <a:off x="5699307" y="1764661"/>
            <a:ext cx="476412" cy="369332"/>
          </a:xfrm>
          <a:prstGeom prst="rect">
            <a:avLst/>
          </a:prstGeom>
          <a:noFill/>
        </p:spPr>
        <p:txBody>
          <a:bodyPr wrap="none" rtlCol="0">
            <a:spAutoFit/>
          </a:bodyPr>
          <a:lstStyle/>
          <a:p>
            <a:r>
              <a:rPr lang="en-US" dirty="0"/>
              <a:t>0.2</a:t>
            </a:r>
          </a:p>
        </p:txBody>
      </p:sp>
      <p:sp>
        <p:nvSpPr>
          <p:cNvPr id="78" name="TextBox 77">
            <a:extLst>
              <a:ext uri="{FF2B5EF4-FFF2-40B4-BE49-F238E27FC236}">
                <a16:creationId xmlns:a16="http://schemas.microsoft.com/office/drawing/2014/main" id="{FC9241D1-E249-534C-9756-10EFE7FD4046}"/>
              </a:ext>
            </a:extLst>
          </p:cNvPr>
          <p:cNvSpPr txBox="1"/>
          <p:nvPr/>
        </p:nvSpPr>
        <p:spPr>
          <a:xfrm>
            <a:off x="10764427" y="2103781"/>
            <a:ext cx="476412" cy="369332"/>
          </a:xfrm>
          <a:prstGeom prst="rect">
            <a:avLst/>
          </a:prstGeom>
          <a:noFill/>
        </p:spPr>
        <p:txBody>
          <a:bodyPr wrap="none" rtlCol="0">
            <a:spAutoFit/>
          </a:bodyPr>
          <a:lstStyle/>
          <a:p>
            <a:r>
              <a:rPr lang="en-US" dirty="0"/>
              <a:t>0.6</a:t>
            </a:r>
          </a:p>
        </p:txBody>
      </p:sp>
      <p:sp>
        <p:nvSpPr>
          <p:cNvPr id="79" name="TextBox 78">
            <a:extLst>
              <a:ext uri="{FF2B5EF4-FFF2-40B4-BE49-F238E27FC236}">
                <a16:creationId xmlns:a16="http://schemas.microsoft.com/office/drawing/2014/main" id="{1248D7E6-B7CC-A34D-B89B-0F9F6A918783}"/>
              </a:ext>
            </a:extLst>
          </p:cNvPr>
          <p:cNvSpPr txBox="1"/>
          <p:nvPr/>
        </p:nvSpPr>
        <p:spPr>
          <a:xfrm>
            <a:off x="5807970" y="3948493"/>
            <a:ext cx="476412" cy="369332"/>
          </a:xfrm>
          <a:prstGeom prst="rect">
            <a:avLst/>
          </a:prstGeom>
          <a:noFill/>
        </p:spPr>
        <p:txBody>
          <a:bodyPr wrap="none" rtlCol="0">
            <a:spAutoFit/>
          </a:bodyPr>
          <a:lstStyle/>
          <a:p>
            <a:r>
              <a:rPr lang="en-US" dirty="0"/>
              <a:t>0.4</a:t>
            </a:r>
          </a:p>
        </p:txBody>
      </p:sp>
      <p:sp>
        <p:nvSpPr>
          <p:cNvPr id="80" name="TextBox 79">
            <a:extLst>
              <a:ext uri="{FF2B5EF4-FFF2-40B4-BE49-F238E27FC236}">
                <a16:creationId xmlns:a16="http://schemas.microsoft.com/office/drawing/2014/main" id="{14EDD420-EDA2-C646-8686-EF0094C5BB03}"/>
              </a:ext>
            </a:extLst>
          </p:cNvPr>
          <p:cNvSpPr txBox="1"/>
          <p:nvPr/>
        </p:nvSpPr>
        <p:spPr>
          <a:xfrm>
            <a:off x="3012708" y="1318259"/>
            <a:ext cx="1613262" cy="400110"/>
          </a:xfrm>
          <a:prstGeom prst="rect">
            <a:avLst/>
          </a:prstGeom>
          <a:noFill/>
        </p:spPr>
        <p:txBody>
          <a:bodyPr wrap="none" rtlCol="0">
            <a:spAutoFit/>
          </a:bodyPr>
          <a:lstStyle/>
          <a:p>
            <a:r>
              <a:rPr lang="en-US" sz="2000" b="1" dirty="0">
                <a:solidFill>
                  <a:schemeClr val="accent1"/>
                </a:solidFill>
              </a:rPr>
              <a:t>hidden states</a:t>
            </a:r>
          </a:p>
        </p:txBody>
      </p:sp>
      <p:sp>
        <p:nvSpPr>
          <p:cNvPr id="81" name="TextBox 80">
            <a:extLst>
              <a:ext uri="{FF2B5EF4-FFF2-40B4-BE49-F238E27FC236}">
                <a16:creationId xmlns:a16="http://schemas.microsoft.com/office/drawing/2014/main" id="{4F58FCF2-8066-3040-BBE6-59D5DF2C4510}"/>
              </a:ext>
            </a:extLst>
          </p:cNvPr>
          <p:cNvSpPr txBox="1"/>
          <p:nvPr/>
        </p:nvSpPr>
        <p:spPr>
          <a:xfrm>
            <a:off x="10094097" y="4760243"/>
            <a:ext cx="1556452" cy="400110"/>
          </a:xfrm>
          <a:prstGeom prst="rect">
            <a:avLst/>
          </a:prstGeom>
          <a:noFill/>
        </p:spPr>
        <p:txBody>
          <a:bodyPr wrap="none" rtlCol="0">
            <a:spAutoFit/>
          </a:bodyPr>
          <a:lstStyle/>
          <a:p>
            <a:r>
              <a:rPr lang="en-US" sz="2000" b="1" dirty="0">
                <a:solidFill>
                  <a:schemeClr val="accent1"/>
                </a:solidFill>
              </a:rPr>
              <a:t>observations</a:t>
            </a:r>
          </a:p>
        </p:txBody>
      </p:sp>
      <p:sp>
        <p:nvSpPr>
          <p:cNvPr id="82" name="TextBox 81">
            <a:extLst>
              <a:ext uri="{FF2B5EF4-FFF2-40B4-BE49-F238E27FC236}">
                <a16:creationId xmlns:a16="http://schemas.microsoft.com/office/drawing/2014/main" id="{50693198-B9D7-4843-B77E-02D5CDF38B8E}"/>
              </a:ext>
            </a:extLst>
          </p:cNvPr>
          <p:cNvSpPr txBox="1"/>
          <p:nvPr/>
        </p:nvSpPr>
        <p:spPr>
          <a:xfrm>
            <a:off x="6989123" y="830433"/>
            <a:ext cx="1521635" cy="707886"/>
          </a:xfrm>
          <a:prstGeom prst="rect">
            <a:avLst/>
          </a:prstGeom>
          <a:noFill/>
        </p:spPr>
        <p:txBody>
          <a:bodyPr wrap="none" rtlCol="0">
            <a:spAutoFit/>
          </a:bodyPr>
          <a:lstStyle/>
          <a:p>
            <a:r>
              <a:rPr lang="en-US" sz="2000" b="1" dirty="0">
                <a:solidFill>
                  <a:schemeClr val="accent1"/>
                </a:solidFill>
              </a:rPr>
              <a:t>transition </a:t>
            </a:r>
          </a:p>
          <a:p>
            <a:r>
              <a:rPr lang="en-US" sz="2000" b="1" dirty="0">
                <a:solidFill>
                  <a:schemeClr val="accent1"/>
                </a:solidFill>
              </a:rPr>
              <a:t>probabilities</a:t>
            </a:r>
          </a:p>
        </p:txBody>
      </p:sp>
      <p:sp>
        <p:nvSpPr>
          <p:cNvPr id="83" name="TextBox 82">
            <a:extLst>
              <a:ext uri="{FF2B5EF4-FFF2-40B4-BE49-F238E27FC236}">
                <a16:creationId xmlns:a16="http://schemas.microsoft.com/office/drawing/2014/main" id="{12617327-1125-AB4E-9496-19EB36D23C61}"/>
              </a:ext>
            </a:extLst>
          </p:cNvPr>
          <p:cNvSpPr txBox="1"/>
          <p:nvPr/>
        </p:nvSpPr>
        <p:spPr>
          <a:xfrm>
            <a:off x="4923194" y="4648244"/>
            <a:ext cx="1521635" cy="1015663"/>
          </a:xfrm>
          <a:prstGeom prst="rect">
            <a:avLst/>
          </a:prstGeom>
          <a:noFill/>
        </p:spPr>
        <p:txBody>
          <a:bodyPr wrap="none" rtlCol="0">
            <a:spAutoFit/>
          </a:bodyPr>
          <a:lstStyle/>
          <a:p>
            <a:r>
              <a:rPr lang="en-US" sz="2000" b="1" dirty="0">
                <a:solidFill>
                  <a:schemeClr val="accent1"/>
                </a:solidFill>
              </a:rPr>
              <a:t>observation </a:t>
            </a:r>
          </a:p>
          <a:p>
            <a:r>
              <a:rPr lang="en-US" sz="2000" b="1" dirty="0">
                <a:solidFill>
                  <a:schemeClr val="accent1"/>
                </a:solidFill>
              </a:rPr>
              <a:t>conditional </a:t>
            </a:r>
          </a:p>
          <a:p>
            <a:r>
              <a:rPr lang="en-US" sz="2000" b="1" dirty="0">
                <a:solidFill>
                  <a:schemeClr val="accent1"/>
                </a:solidFill>
              </a:rPr>
              <a:t>probabilities</a:t>
            </a:r>
          </a:p>
        </p:txBody>
      </p:sp>
      <p:cxnSp>
        <p:nvCxnSpPr>
          <p:cNvPr id="85" name="Straight Connector 84">
            <a:extLst>
              <a:ext uri="{FF2B5EF4-FFF2-40B4-BE49-F238E27FC236}">
                <a16:creationId xmlns:a16="http://schemas.microsoft.com/office/drawing/2014/main" id="{ADE5E79A-E8F5-A94D-99AF-DEE3D9260DEE}"/>
              </a:ext>
            </a:extLst>
          </p:cNvPr>
          <p:cNvCxnSpPr>
            <a:cxnSpLocks/>
          </p:cNvCxnSpPr>
          <p:nvPr/>
        </p:nvCxnSpPr>
        <p:spPr>
          <a:xfrm flipV="1">
            <a:off x="6444829" y="4799463"/>
            <a:ext cx="926021" cy="130230"/>
          </a:xfrm>
          <a:prstGeom prst="line">
            <a:avLst/>
          </a:prstGeom>
          <a:ln w="57150">
            <a:solidFill>
              <a:schemeClr val="accent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7EB78C79-710B-E54A-BC12-243D9CBA2634}"/>
              </a:ext>
            </a:extLst>
          </p:cNvPr>
          <p:cNvCxnSpPr>
            <a:cxnSpLocks/>
          </p:cNvCxnSpPr>
          <p:nvPr/>
        </p:nvCxnSpPr>
        <p:spPr>
          <a:xfrm flipH="1">
            <a:off x="6196491" y="1564647"/>
            <a:ext cx="912789" cy="278596"/>
          </a:xfrm>
          <a:prstGeom prst="line">
            <a:avLst/>
          </a:prstGeom>
          <a:ln w="57150">
            <a:solidFill>
              <a:schemeClr val="accent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63AF1624-1663-CD4B-AED2-C7023F83E5E3}"/>
              </a:ext>
            </a:extLst>
          </p:cNvPr>
          <p:cNvCxnSpPr>
            <a:cxnSpLocks/>
          </p:cNvCxnSpPr>
          <p:nvPr/>
        </p:nvCxnSpPr>
        <p:spPr>
          <a:xfrm flipH="1">
            <a:off x="9825509" y="5255609"/>
            <a:ext cx="1059469" cy="519811"/>
          </a:xfrm>
          <a:prstGeom prst="line">
            <a:avLst/>
          </a:prstGeom>
          <a:ln w="57150">
            <a:solidFill>
              <a:schemeClr val="accent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C9CE882B-14B2-4A45-AC76-6C6302967FA8}"/>
              </a:ext>
            </a:extLst>
          </p:cNvPr>
          <p:cNvCxnSpPr>
            <a:cxnSpLocks/>
            <a:stCxn id="80" idx="2"/>
            <a:endCxn id="4" idx="0"/>
          </p:cNvCxnSpPr>
          <p:nvPr/>
        </p:nvCxnSpPr>
        <p:spPr>
          <a:xfrm flipH="1">
            <a:off x="3721477" y="1718369"/>
            <a:ext cx="97862" cy="570078"/>
          </a:xfrm>
          <a:prstGeom prst="line">
            <a:avLst/>
          </a:prstGeom>
          <a:ln w="57150">
            <a:solidFill>
              <a:schemeClr val="accent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750116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5"/>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79"/>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16"/>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9"/>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2"/>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5"/>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6"/>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27"/>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30"/>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33"/>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36"/>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37"/>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83"/>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85"/>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90"/>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81"/>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82"/>
                                        </p:tgtEl>
                                        <p:attrNameLst>
                                          <p:attrName>style.visibility</p:attrName>
                                        </p:attrNameLst>
                                      </p:cBhvr>
                                      <p:to>
                                        <p:strVal val="visible"/>
                                      </p:to>
                                    </p:set>
                                  </p:childTnLst>
                                </p:cTn>
                              </p:par>
                              <p:par>
                                <p:cTn id="65" presetID="1" presetClass="entr" presetSubtype="0" fill="hold" nodeType="withEffect">
                                  <p:stCondLst>
                                    <p:cond delay="0"/>
                                  </p:stCondLst>
                                  <p:childTnLst>
                                    <p:set>
                                      <p:cBhvr>
                                        <p:cTn id="66" dur="1" fill="hold">
                                          <p:stCondLst>
                                            <p:cond delay="0"/>
                                          </p:stCondLst>
                                        </p:cTn>
                                        <p:tgtEl>
                                          <p:spTgt spid="87"/>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94"/>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8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6" grpId="0"/>
      <p:bldP spid="36" grpId="0"/>
      <p:bldP spid="37" grpId="0"/>
      <p:bldP spid="76" grpId="0"/>
      <p:bldP spid="77" grpId="0"/>
      <p:bldP spid="78" grpId="0"/>
      <p:bldP spid="79" grpId="0"/>
      <p:bldP spid="80" grpId="0"/>
      <p:bldP spid="81" grpId="0"/>
      <p:bldP spid="82" grpId="0"/>
      <p:bldP spid="8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5B548B-4E5D-474B-95C4-56C021C43872}"/>
              </a:ext>
            </a:extLst>
          </p:cNvPr>
          <p:cNvSpPr>
            <a:spLocks noGrp="1"/>
          </p:cNvSpPr>
          <p:nvPr>
            <p:ph type="title"/>
          </p:nvPr>
        </p:nvSpPr>
        <p:spPr/>
        <p:txBody>
          <a:bodyPr/>
          <a:lstStyle/>
          <a:p>
            <a:r>
              <a:rPr lang="en-US" dirty="0"/>
              <a:t>Questions of Interest</a:t>
            </a:r>
          </a:p>
        </p:txBody>
      </p:sp>
      <p:sp>
        <p:nvSpPr>
          <p:cNvPr id="3" name="Content Placeholder 2">
            <a:extLst>
              <a:ext uri="{FF2B5EF4-FFF2-40B4-BE49-F238E27FC236}">
                <a16:creationId xmlns:a16="http://schemas.microsoft.com/office/drawing/2014/main" id="{7512F48C-49C8-C144-AF7B-FD1F36C6401D}"/>
              </a:ext>
            </a:extLst>
          </p:cNvPr>
          <p:cNvSpPr>
            <a:spLocks noGrp="1"/>
          </p:cNvSpPr>
          <p:nvPr>
            <p:ph idx="1"/>
          </p:nvPr>
        </p:nvSpPr>
        <p:spPr/>
        <p:txBody>
          <a:bodyPr/>
          <a:lstStyle/>
          <a:p>
            <a:r>
              <a:rPr lang="en-US" dirty="0"/>
              <a:t>How do we estimate transition and observation probabilities?</a:t>
            </a:r>
          </a:p>
          <a:p>
            <a:r>
              <a:rPr lang="en-US" dirty="0"/>
              <a:t>What is the probability that the patient at some hour has kidney failure?</a:t>
            </a:r>
          </a:p>
          <a:p>
            <a:r>
              <a:rPr lang="en-US" dirty="0"/>
              <a:t>If the blood pressure is high, what is the probability that there is no kidney failure?</a:t>
            </a:r>
          </a:p>
          <a:p>
            <a:r>
              <a:rPr lang="en-US" dirty="0"/>
              <a:t>If for 3 consecutive hours, the patient has low, high, then low blood pressure, what is the patient’s state?</a:t>
            </a:r>
          </a:p>
        </p:txBody>
      </p:sp>
    </p:spTree>
    <p:extLst>
      <p:ext uri="{BB962C8B-B14F-4D97-AF65-F5344CB8AC3E}">
        <p14:creationId xmlns:p14="http://schemas.microsoft.com/office/powerpoint/2010/main" val="2843390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6C79A6-4E9D-9747-B244-636F8F9CFFDA}"/>
              </a:ext>
            </a:extLst>
          </p:cNvPr>
          <p:cNvSpPr>
            <a:spLocks noGrp="1"/>
          </p:cNvSpPr>
          <p:nvPr>
            <p:ph type="title"/>
          </p:nvPr>
        </p:nvSpPr>
        <p:spPr/>
        <p:txBody>
          <a:bodyPr/>
          <a:lstStyle/>
          <a:p>
            <a:r>
              <a:rPr lang="en-US" dirty="0"/>
              <a:t>Estimation of transition probabilities</a:t>
            </a:r>
          </a:p>
        </p:txBody>
      </p:sp>
      <p:sp>
        <p:nvSpPr>
          <p:cNvPr id="13" name="TextBox 12">
            <a:extLst>
              <a:ext uri="{FF2B5EF4-FFF2-40B4-BE49-F238E27FC236}">
                <a16:creationId xmlns:a16="http://schemas.microsoft.com/office/drawing/2014/main" id="{7435886C-8024-AF43-BA2A-6A451945CF19}"/>
              </a:ext>
            </a:extLst>
          </p:cNvPr>
          <p:cNvSpPr txBox="1"/>
          <p:nvPr/>
        </p:nvSpPr>
        <p:spPr>
          <a:xfrm>
            <a:off x="573902" y="3206184"/>
            <a:ext cx="4410438" cy="369332"/>
          </a:xfrm>
          <a:prstGeom prst="rect">
            <a:avLst/>
          </a:prstGeom>
          <a:noFill/>
        </p:spPr>
        <p:txBody>
          <a:bodyPr wrap="none" rtlCol="0">
            <a:spAutoFit/>
          </a:bodyPr>
          <a:lstStyle/>
          <a:p>
            <a:r>
              <a:rPr lang="en-US" dirty="0"/>
              <a:t>How many times is No KF followed by No KF?</a:t>
            </a:r>
          </a:p>
        </p:txBody>
      </p:sp>
      <p:sp>
        <p:nvSpPr>
          <p:cNvPr id="14" name="TextBox 13">
            <a:extLst>
              <a:ext uri="{FF2B5EF4-FFF2-40B4-BE49-F238E27FC236}">
                <a16:creationId xmlns:a16="http://schemas.microsoft.com/office/drawing/2014/main" id="{C24F1458-2D2D-5848-BEE8-50966FF1CD20}"/>
              </a:ext>
            </a:extLst>
          </p:cNvPr>
          <p:cNvSpPr txBox="1"/>
          <p:nvPr/>
        </p:nvSpPr>
        <p:spPr>
          <a:xfrm>
            <a:off x="716405" y="4077432"/>
            <a:ext cx="4059381" cy="369332"/>
          </a:xfrm>
          <a:prstGeom prst="rect">
            <a:avLst/>
          </a:prstGeom>
          <a:noFill/>
        </p:spPr>
        <p:txBody>
          <a:bodyPr wrap="none" rtlCol="0">
            <a:spAutoFit/>
          </a:bodyPr>
          <a:lstStyle/>
          <a:p>
            <a:r>
              <a:rPr lang="en-US" dirty="0"/>
              <a:t>How many times is No KF followed by KF?</a:t>
            </a:r>
          </a:p>
        </p:txBody>
      </p:sp>
      <p:sp>
        <p:nvSpPr>
          <p:cNvPr id="16" name="TextBox 15">
            <a:extLst>
              <a:ext uri="{FF2B5EF4-FFF2-40B4-BE49-F238E27FC236}">
                <a16:creationId xmlns:a16="http://schemas.microsoft.com/office/drawing/2014/main" id="{F0BACC51-74A2-E646-8B58-95B9D856DF32}"/>
              </a:ext>
            </a:extLst>
          </p:cNvPr>
          <p:cNvSpPr txBox="1"/>
          <p:nvPr/>
        </p:nvSpPr>
        <p:spPr>
          <a:xfrm>
            <a:off x="8388755" y="3206184"/>
            <a:ext cx="301686" cy="369332"/>
          </a:xfrm>
          <a:prstGeom prst="rect">
            <a:avLst/>
          </a:prstGeom>
          <a:noFill/>
        </p:spPr>
        <p:txBody>
          <a:bodyPr wrap="none" rtlCol="0">
            <a:spAutoFit/>
          </a:bodyPr>
          <a:lstStyle/>
          <a:p>
            <a:r>
              <a:rPr lang="en-US" dirty="0"/>
              <a:t>8</a:t>
            </a:r>
          </a:p>
        </p:txBody>
      </p:sp>
      <p:pic>
        <p:nvPicPr>
          <p:cNvPr id="17" name="Picture 16" descr="A screenshot of a computer&#13;&#10;&#13;&#10;Description automatically generated">
            <a:extLst>
              <a:ext uri="{FF2B5EF4-FFF2-40B4-BE49-F238E27FC236}">
                <a16:creationId xmlns:a16="http://schemas.microsoft.com/office/drawing/2014/main" id="{DE6B9A93-B390-884C-8841-4B0F074C1B71}"/>
              </a:ext>
            </a:extLst>
          </p:cNvPr>
          <p:cNvPicPr>
            <a:picLocks noChangeAspect="1"/>
          </p:cNvPicPr>
          <p:nvPr/>
        </p:nvPicPr>
        <p:blipFill rotWithShape="1">
          <a:blip r:embed="rId2">
            <a:extLst>
              <a:ext uri="{BEBA8EAE-BF5A-486C-A8C5-ECC9F3942E4B}">
                <a14:imgProps xmlns:a14="http://schemas.microsoft.com/office/drawing/2010/main">
                  <a14:imgLayer r:embed="rId3">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5184191" y="3069488"/>
            <a:ext cx="1181789" cy="744583"/>
          </a:xfrm>
          <a:prstGeom prst="rect">
            <a:avLst/>
          </a:prstGeom>
        </p:spPr>
      </p:pic>
      <p:pic>
        <p:nvPicPr>
          <p:cNvPr id="18" name="Picture 17" descr="A screenshot of a computer&#13;&#10;&#13;&#10;Description automatically generated">
            <a:extLst>
              <a:ext uri="{FF2B5EF4-FFF2-40B4-BE49-F238E27FC236}">
                <a16:creationId xmlns:a16="http://schemas.microsoft.com/office/drawing/2014/main" id="{76576459-5FBD-1D40-B683-A0D974929856}"/>
              </a:ext>
            </a:extLst>
          </p:cNvPr>
          <p:cNvPicPr>
            <a:picLocks noChangeAspect="1"/>
          </p:cNvPicPr>
          <p:nvPr/>
        </p:nvPicPr>
        <p:blipFill rotWithShape="1">
          <a:blip r:embed="rId2">
            <a:extLst>
              <a:ext uri="{BEBA8EAE-BF5A-486C-A8C5-ECC9F3942E4B}">
                <a14:imgProps xmlns:a14="http://schemas.microsoft.com/office/drawing/2010/main">
                  <a14:imgLayer r:embed="rId4">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6937316" y="3069488"/>
            <a:ext cx="1181789" cy="744583"/>
          </a:xfrm>
          <a:prstGeom prst="rect">
            <a:avLst/>
          </a:prstGeom>
        </p:spPr>
      </p:pic>
      <p:cxnSp>
        <p:nvCxnSpPr>
          <p:cNvPr id="20" name="Straight Arrow Connector 19">
            <a:extLst>
              <a:ext uri="{FF2B5EF4-FFF2-40B4-BE49-F238E27FC236}">
                <a16:creationId xmlns:a16="http://schemas.microsoft.com/office/drawing/2014/main" id="{D8884050-6296-B944-BA08-AF32EB606759}"/>
              </a:ext>
            </a:extLst>
          </p:cNvPr>
          <p:cNvCxnSpPr/>
          <p:nvPr/>
        </p:nvCxnSpPr>
        <p:spPr>
          <a:xfrm>
            <a:off x="6389457" y="3381360"/>
            <a:ext cx="542939"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21" name="Picture 20" descr="A screenshot of a computer&#13;&#10;&#13;&#10;Description automatically generated">
            <a:extLst>
              <a:ext uri="{FF2B5EF4-FFF2-40B4-BE49-F238E27FC236}">
                <a16:creationId xmlns:a16="http://schemas.microsoft.com/office/drawing/2014/main" id="{282334D2-7460-1C48-AF51-70822FBAE527}"/>
              </a:ext>
            </a:extLst>
          </p:cNvPr>
          <p:cNvPicPr>
            <a:picLocks noChangeAspect="1"/>
          </p:cNvPicPr>
          <p:nvPr/>
        </p:nvPicPr>
        <p:blipFill rotWithShape="1">
          <a:blip r:embed="rId2">
            <a:extLst>
              <a:ext uri="{BEBA8EAE-BF5A-486C-A8C5-ECC9F3942E4B}">
                <a14:imgProps xmlns:a14="http://schemas.microsoft.com/office/drawing/2010/main">
                  <a14:imgLayer r:embed="rId5">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5206473" y="3881878"/>
            <a:ext cx="1181789" cy="744583"/>
          </a:xfrm>
          <a:prstGeom prst="rect">
            <a:avLst/>
          </a:prstGeom>
        </p:spPr>
      </p:pic>
      <p:cxnSp>
        <p:nvCxnSpPr>
          <p:cNvPr id="22" name="Straight Arrow Connector 21">
            <a:extLst>
              <a:ext uri="{FF2B5EF4-FFF2-40B4-BE49-F238E27FC236}">
                <a16:creationId xmlns:a16="http://schemas.microsoft.com/office/drawing/2014/main" id="{337D7518-1BFC-1249-9D7A-D3C5E6ED8213}"/>
              </a:ext>
            </a:extLst>
          </p:cNvPr>
          <p:cNvCxnSpPr/>
          <p:nvPr/>
        </p:nvCxnSpPr>
        <p:spPr>
          <a:xfrm>
            <a:off x="6411739" y="4193750"/>
            <a:ext cx="542939"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23" name="Picture 22" descr="A screenshot of a computer&#13;&#10;&#13;&#10;Description automatically generated">
            <a:extLst>
              <a:ext uri="{FF2B5EF4-FFF2-40B4-BE49-F238E27FC236}">
                <a16:creationId xmlns:a16="http://schemas.microsoft.com/office/drawing/2014/main" id="{EF5E840C-B2A3-DF4E-BB4E-84D2CE91900F}"/>
              </a:ext>
            </a:extLst>
          </p:cNvPr>
          <p:cNvPicPr>
            <a:picLocks noChangeAspect="1"/>
          </p:cNvPicPr>
          <p:nvPr/>
        </p:nvPicPr>
        <p:blipFill rotWithShape="1">
          <a:blip r:embed="rId6">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7034670" y="3980726"/>
            <a:ext cx="1032990" cy="744583"/>
          </a:xfrm>
          <a:prstGeom prst="rect">
            <a:avLst/>
          </a:prstGeom>
        </p:spPr>
      </p:pic>
      <p:sp>
        <p:nvSpPr>
          <p:cNvPr id="24" name="TextBox 23">
            <a:extLst>
              <a:ext uri="{FF2B5EF4-FFF2-40B4-BE49-F238E27FC236}">
                <a16:creationId xmlns:a16="http://schemas.microsoft.com/office/drawing/2014/main" id="{28AC06F0-5878-4C47-82D2-5793DFD72A37}"/>
              </a:ext>
            </a:extLst>
          </p:cNvPr>
          <p:cNvSpPr txBox="1"/>
          <p:nvPr/>
        </p:nvSpPr>
        <p:spPr>
          <a:xfrm>
            <a:off x="8410444" y="4057838"/>
            <a:ext cx="301686" cy="369332"/>
          </a:xfrm>
          <a:prstGeom prst="rect">
            <a:avLst/>
          </a:prstGeom>
          <a:noFill/>
        </p:spPr>
        <p:txBody>
          <a:bodyPr wrap="none" rtlCol="0">
            <a:spAutoFit/>
          </a:bodyPr>
          <a:lstStyle/>
          <a:p>
            <a:r>
              <a:rPr lang="en-US" dirty="0"/>
              <a:t>2</a:t>
            </a:r>
          </a:p>
        </p:txBody>
      </p:sp>
      <p:sp>
        <p:nvSpPr>
          <p:cNvPr id="25" name="TextBox 24">
            <a:extLst>
              <a:ext uri="{FF2B5EF4-FFF2-40B4-BE49-F238E27FC236}">
                <a16:creationId xmlns:a16="http://schemas.microsoft.com/office/drawing/2014/main" id="{760853C4-5D69-A24E-AE06-DDE581F2EBB7}"/>
              </a:ext>
            </a:extLst>
          </p:cNvPr>
          <p:cNvSpPr txBox="1"/>
          <p:nvPr/>
        </p:nvSpPr>
        <p:spPr>
          <a:xfrm>
            <a:off x="9718632" y="3199653"/>
            <a:ext cx="476412" cy="369332"/>
          </a:xfrm>
          <a:prstGeom prst="rect">
            <a:avLst/>
          </a:prstGeom>
          <a:noFill/>
        </p:spPr>
        <p:txBody>
          <a:bodyPr wrap="none" rtlCol="0">
            <a:spAutoFit/>
          </a:bodyPr>
          <a:lstStyle/>
          <a:p>
            <a:r>
              <a:rPr lang="en-US" dirty="0"/>
              <a:t>0.8</a:t>
            </a:r>
          </a:p>
        </p:txBody>
      </p:sp>
      <p:sp>
        <p:nvSpPr>
          <p:cNvPr id="26" name="TextBox 25">
            <a:extLst>
              <a:ext uri="{FF2B5EF4-FFF2-40B4-BE49-F238E27FC236}">
                <a16:creationId xmlns:a16="http://schemas.microsoft.com/office/drawing/2014/main" id="{FE0AB5AC-0368-6F4E-A226-84D9396F1D11}"/>
              </a:ext>
            </a:extLst>
          </p:cNvPr>
          <p:cNvSpPr txBox="1"/>
          <p:nvPr/>
        </p:nvSpPr>
        <p:spPr>
          <a:xfrm>
            <a:off x="9740321" y="4051307"/>
            <a:ext cx="476412" cy="369332"/>
          </a:xfrm>
          <a:prstGeom prst="rect">
            <a:avLst/>
          </a:prstGeom>
          <a:noFill/>
        </p:spPr>
        <p:txBody>
          <a:bodyPr wrap="none" rtlCol="0">
            <a:spAutoFit/>
          </a:bodyPr>
          <a:lstStyle/>
          <a:p>
            <a:r>
              <a:rPr lang="en-US" dirty="0"/>
              <a:t>0.2</a:t>
            </a:r>
          </a:p>
        </p:txBody>
      </p:sp>
      <p:sp>
        <p:nvSpPr>
          <p:cNvPr id="27" name="TextBox 26">
            <a:extLst>
              <a:ext uri="{FF2B5EF4-FFF2-40B4-BE49-F238E27FC236}">
                <a16:creationId xmlns:a16="http://schemas.microsoft.com/office/drawing/2014/main" id="{12E67CD6-C834-6740-88BB-D28389190114}"/>
              </a:ext>
            </a:extLst>
          </p:cNvPr>
          <p:cNvSpPr txBox="1"/>
          <p:nvPr/>
        </p:nvSpPr>
        <p:spPr>
          <a:xfrm>
            <a:off x="8388755" y="5054263"/>
            <a:ext cx="301686" cy="369332"/>
          </a:xfrm>
          <a:prstGeom prst="rect">
            <a:avLst/>
          </a:prstGeom>
          <a:noFill/>
        </p:spPr>
        <p:txBody>
          <a:bodyPr wrap="none" rtlCol="0">
            <a:spAutoFit/>
          </a:bodyPr>
          <a:lstStyle/>
          <a:p>
            <a:r>
              <a:rPr lang="en-US" dirty="0"/>
              <a:t>3</a:t>
            </a:r>
          </a:p>
        </p:txBody>
      </p:sp>
      <p:pic>
        <p:nvPicPr>
          <p:cNvPr id="29" name="Picture 28" descr="A screenshot of a computer&#13;&#10;&#13;&#10;Description automatically generated">
            <a:extLst>
              <a:ext uri="{FF2B5EF4-FFF2-40B4-BE49-F238E27FC236}">
                <a16:creationId xmlns:a16="http://schemas.microsoft.com/office/drawing/2014/main" id="{7E081DD6-1801-EC42-9119-45506CA0334F}"/>
              </a:ext>
            </a:extLst>
          </p:cNvPr>
          <p:cNvPicPr>
            <a:picLocks noChangeAspect="1"/>
          </p:cNvPicPr>
          <p:nvPr/>
        </p:nvPicPr>
        <p:blipFill rotWithShape="1">
          <a:blip r:embed="rId2">
            <a:extLst>
              <a:ext uri="{BEBA8EAE-BF5A-486C-A8C5-ECC9F3942E4B}">
                <a14:imgProps xmlns:a14="http://schemas.microsoft.com/office/drawing/2010/main">
                  <a14:imgLayer r:embed="rId7">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6932396" y="5748292"/>
            <a:ext cx="1181789" cy="744583"/>
          </a:xfrm>
          <a:prstGeom prst="rect">
            <a:avLst/>
          </a:prstGeom>
        </p:spPr>
      </p:pic>
      <p:cxnSp>
        <p:nvCxnSpPr>
          <p:cNvPr id="30" name="Straight Arrow Connector 29">
            <a:extLst>
              <a:ext uri="{FF2B5EF4-FFF2-40B4-BE49-F238E27FC236}">
                <a16:creationId xmlns:a16="http://schemas.microsoft.com/office/drawing/2014/main" id="{846D9790-4ED6-914D-B0A6-AA5786323E1E}"/>
              </a:ext>
            </a:extLst>
          </p:cNvPr>
          <p:cNvCxnSpPr/>
          <p:nvPr/>
        </p:nvCxnSpPr>
        <p:spPr>
          <a:xfrm>
            <a:off x="6389457" y="5229439"/>
            <a:ext cx="542939"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A844C819-C017-8A4D-9F11-980ABD1EB551}"/>
              </a:ext>
            </a:extLst>
          </p:cNvPr>
          <p:cNvCxnSpPr/>
          <p:nvPr/>
        </p:nvCxnSpPr>
        <p:spPr>
          <a:xfrm>
            <a:off x="6411739" y="6041829"/>
            <a:ext cx="542939"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33" name="Picture 32" descr="A screenshot of a computer&#13;&#10;&#13;&#10;Description automatically generated">
            <a:extLst>
              <a:ext uri="{FF2B5EF4-FFF2-40B4-BE49-F238E27FC236}">
                <a16:creationId xmlns:a16="http://schemas.microsoft.com/office/drawing/2014/main" id="{683710C1-AF89-6C4C-A16B-AA114DFDD06D}"/>
              </a:ext>
            </a:extLst>
          </p:cNvPr>
          <p:cNvPicPr>
            <a:picLocks noChangeAspect="1"/>
          </p:cNvPicPr>
          <p:nvPr/>
        </p:nvPicPr>
        <p:blipFill rotWithShape="1">
          <a:blip r:embed="rId6">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7034670" y="4945721"/>
            <a:ext cx="1032990" cy="744583"/>
          </a:xfrm>
          <a:prstGeom prst="rect">
            <a:avLst/>
          </a:prstGeom>
        </p:spPr>
      </p:pic>
      <p:sp>
        <p:nvSpPr>
          <p:cNvPr id="34" name="TextBox 33">
            <a:extLst>
              <a:ext uri="{FF2B5EF4-FFF2-40B4-BE49-F238E27FC236}">
                <a16:creationId xmlns:a16="http://schemas.microsoft.com/office/drawing/2014/main" id="{0EF616A0-21CB-2648-BE27-1BF112D1AA3B}"/>
              </a:ext>
            </a:extLst>
          </p:cNvPr>
          <p:cNvSpPr txBox="1"/>
          <p:nvPr/>
        </p:nvSpPr>
        <p:spPr>
          <a:xfrm>
            <a:off x="8410444" y="5905917"/>
            <a:ext cx="301686" cy="369332"/>
          </a:xfrm>
          <a:prstGeom prst="rect">
            <a:avLst/>
          </a:prstGeom>
          <a:noFill/>
        </p:spPr>
        <p:txBody>
          <a:bodyPr wrap="none" rtlCol="0">
            <a:spAutoFit/>
          </a:bodyPr>
          <a:lstStyle/>
          <a:p>
            <a:r>
              <a:rPr lang="en-US" dirty="0"/>
              <a:t>2</a:t>
            </a:r>
          </a:p>
        </p:txBody>
      </p:sp>
      <p:sp>
        <p:nvSpPr>
          <p:cNvPr id="35" name="TextBox 34">
            <a:extLst>
              <a:ext uri="{FF2B5EF4-FFF2-40B4-BE49-F238E27FC236}">
                <a16:creationId xmlns:a16="http://schemas.microsoft.com/office/drawing/2014/main" id="{F82C3798-F7B1-8149-B7A6-72BA64EB2C83}"/>
              </a:ext>
            </a:extLst>
          </p:cNvPr>
          <p:cNvSpPr txBox="1"/>
          <p:nvPr/>
        </p:nvSpPr>
        <p:spPr>
          <a:xfrm>
            <a:off x="9718632" y="5047732"/>
            <a:ext cx="476412" cy="369332"/>
          </a:xfrm>
          <a:prstGeom prst="rect">
            <a:avLst/>
          </a:prstGeom>
          <a:noFill/>
        </p:spPr>
        <p:txBody>
          <a:bodyPr wrap="none" rtlCol="0">
            <a:spAutoFit/>
          </a:bodyPr>
          <a:lstStyle/>
          <a:p>
            <a:r>
              <a:rPr lang="en-US" dirty="0"/>
              <a:t>0.6</a:t>
            </a:r>
          </a:p>
        </p:txBody>
      </p:sp>
      <p:sp>
        <p:nvSpPr>
          <p:cNvPr id="36" name="TextBox 35">
            <a:extLst>
              <a:ext uri="{FF2B5EF4-FFF2-40B4-BE49-F238E27FC236}">
                <a16:creationId xmlns:a16="http://schemas.microsoft.com/office/drawing/2014/main" id="{769493C2-38EA-564B-927A-B73368BC98BA}"/>
              </a:ext>
            </a:extLst>
          </p:cNvPr>
          <p:cNvSpPr txBox="1"/>
          <p:nvPr/>
        </p:nvSpPr>
        <p:spPr>
          <a:xfrm>
            <a:off x="9740321" y="5899386"/>
            <a:ext cx="476412" cy="369332"/>
          </a:xfrm>
          <a:prstGeom prst="rect">
            <a:avLst/>
          </a:prstGeom>
          <a:noFill/>
        </p:spPr>
        <p:txBody>
          <a:bodyPr wrap="none" rtlCol="0">
            <a:spAutoFit/>
          </a:bodyPr>
          <a:lstStyle/>
          <a:p>
            <a:r>
              <a:rPr lang="en-US" dirty="0"/>
              <a:t>0.4</a:t>
            </a:r>
          </a:p>
        </p:txBody>
      </p:sp>
      <p:pic>
        <p:nvPicPr>
          <p:cNvPr id="37" name="Picture 36" descr="A screenshot of a computer&#13;&#10;&#13;&#10;Description automatically generated">
            <a:extLst>
              <a:ext uri="{FF2B5EF4-FFF2-40B4-BE49-F238E27FC236}">
                <a16:creationId xmlns:a16="http://schemas.microsoft.com/office/drawing/2014/main" id="{B8E94611-C715-5E4D-BF4E-E818F0F83C82}"/>
              </a:ext>
            </a:extLst>
          </p:cNvPr>
          <p:cNvPicPr>
            <a:picLocks noChangeAspect="1"/>
          </p:cNvPicPr>
          <p:nvPr/>
        </p:nvPicPr>
        <p:blipFill rotWithShape="1">
          <a:blip r:embed="rId6">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5280872" y="4917567"/>
            <a:ext cx="1032990" cy="744583"/>
          </a:xfrm>
          <a:prstGeom prst="rect">
            <a:avLst/>
          </a:prstGeom>
        </p:spPr>
      </p:pic>
      <p:pic>
        <p:nvPicPr>
          <p:cNvPr id="38" name="Picture 37" descr="A screenshot of a computer&#13;&#10;&#13;&#10;Description automatically generated">
            <a:extLst>
              <a:ext uri="{FF2B5EF4-FFF2-40B4-BE49-F238E27FC236}">
                <a16:creationId xmlns:a16="http://schemas.microsoft.com/office/drawing/2014/main" id="{D9EDC47C-7290-ED45-B822-FC164DD885B4}"/>
              </a:ext>
            </a:extLst>
          </p:cNvPr>
          <p:cNvPicPr>
            <a:picLocks noChangeAspect="1"/>
          </p:cNvPicPr>
          <p:nvPr/>
        </p:nvPicPr>
        <p:blipFill rotWithShape="1">
          <a:blip r:embed="rId6">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5280872" y="5718291"/>
            <a:ext cx="1032990" cy="744583"/>
          </a:xfrm>
          <a:prstGeom prst="rect">
            <a:avLst/>
          </a:prstGeom>
        </p:spPr>
      </p:pic>
      <p:grpSp>
        <p:nvGrpSpPr>
          <p:cNvPr id="53" name="Group 52">
            <a:extLst>
              <a:ext uri="{FF2B5EF4-FFF2-40B4-BE49-F238E27FC236}">
                <a16:creationId xmlns:a16="http://schemas.microsoft.com/office/drawing/2014/main" id="{8A1F570D-88B3-A745-8C8C-C4459F62659B}"/>
              </a:ext>
            </a:extLst>
          </p:cNvPr>
          <p:cNvGrpSpPr/>
          <p:nvPr/>
        </p:nvGrpSpPr>
        <p:grpSpPr>
          <a:xfrm>
            <a:off x="11507" y="1729429"/>
            <a:ext cx="12268275" cy="604410"/>
            <a:chOff x="30557" y="1729429"/>
            <a:chExt cx="12268275" cy="604410"/>
          </a:xfrm>
        </p:grpSpPr>
        <p:pic>
          <p:nvPicPr>
            <p:cNvPr id="4" name="Picture 3" descr="A screenshot of a computer&#13;&#10;&#13;&#10;Description automatically generated">
              <a:extLst>
                <a:ext uri="{FF2B5EF4-FFF2-40B4-BE49-F238E27FC236}">
                  <a16:creationId xmlns:a16="http://schemas.microsoft.com/office/drawing/2014/main" id="{7B86FB0B-2F81-8443-9325-916251B028DD}"/>
                </a:ext>
              </a:extLst>
            </p:cNvPr>
            <p:cNvPicPr>
              <a:picLocks noChangeAspect="1"/>
            </p:cNvPicPr>
            <p:nvPr/>
          </p:nvPicPr>
          <p:blipFill rotWithShape="1">
            <a:blip r:embed="rId2">
              <a:extLst>
                <a:ext uri="{BEBA8EAE-BF5A-486C-A8C5-ECC9F3942E4B}">
                  <a14:imgProps xmlns:a14="http://schemas.microsoft.com/office/drawing/2010/main">
                    <a14:imgLayer r:embed="rId8">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30557" y="1750178"/>
              <a:ext cx="947698" cy="583661"/>
            </a:xfrm>
            <a:prstGeom prst="rect">
              <a:avLst/>
            </a:prstGeom>
          </p:spPr>
        </p:pic>
        <p:pic>
          <p:nvPicPr>
            <p:cNvPr id="5" name="Picture 4" descr="A screenshot of a computer&#13;&#10;&#13;&#10;Description automatically generated">
              <a:extLst>
                <a:ext uri="{FF2B5EF4-FFF2-40B4-BE49-F238E27FC236}">
                  <a16:creationId xmlns:a16="http://schemas.microsoft.com/office/drawing/2014/main" id="{A7873E8E-084C-FC4F-ADE4-340EF5289E5E}"/>
                </a:ext>
              </a:extLst>
            </p:cNvPr>
            <p:cNvPicPr>
              <a:picLocks noChangeAspect="1"/>
            </p:cNvPicPr>
            <p:nvPr/>
          </p:nvPicPr>
          <p:blipFill rotWithShape="1">
            <a:blip r:embed="rId6">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4729342" y="1750178"/>
              <a:ext cx="828374" cy="583661"/>
            </a:xfrm>
            <a:prstGeom prst="rect">
              <a:avLst/>
            </a:prstGeom>
          </p:spPr>
        </p:pic>
        <p:pic>
          <p:nvPicPr>
            <p:cNvPr id="6" name="Picture 5" descr="A screenshot of a computer&#13;&#10;&#13;&#10;Description automatically generated">
              <a:extLst>
                <a:ext uri="{FF2B5EF4-FFF2-40B4-BE49-F238E27FC236}">
                  <a16:creationId xmlns:a16="http://schemas.microsoft.com/office/drawing/2014/main" id="{E8A3E1DB-0F2A-434B-B743-D08C736F5EED}"/>
                </a:ext>
              </a:extLst>
            </p:cNvPr>
            <p:cNvPicPr>
              <a:picLocks noChangeAspect="1"/>
            </p:cNvPicPr>
            <p:nvPr/>
          </p:nvPicPr>
          <p:blipFill rotWithShape="1">
            <a:blip r:embed="rId2">
              <a:extLst>
                <a:ext uri="{BEBA8EAE-BF5A-486C-A8C5-ECC9F3942E4B}">
                  <a14:imgProps xmlns:a14="http://schemas.microsoft.com/office/drawing/2010/main">
                    <a14:imgLayer r:embed="rId9">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789697" y="1750178"/>
              <a:ext cx="947698" cy="583661"/>
            </a:xfrm>
            <a:prstGeom prst="rect">
              <a:avLst/>
            </a:prstGeom>
          </p:spPr>
        </p:pic>
        <p:pic>
          <p:nvPicPr>
            <p:cNvPr id="7" name="Picture 6" descr="A screenshot of a computer&#13;&#10;&#13;&#10;Description automatically generated">
              <a:extLst>
                <a:ext uri="{FF2B5EF4-FFF2-40B4-BE49-F238E27FC236}">
                  <a16:creationId xmlns:a16="http://schemas.microsoft.com/office/drawing/2014/main" id="{AA536B68-7777-A745-9011-993500E394FD}"/>
                </a:ext>
              </a:extLst>
            </p:cNvPr>
            <p:cNvPicPr>
              <a:picLocks noChangeAspect="1"/>
            </p:cNvPicPr>
            <p:nvPr/>
          </p:nvPicPr>
          <p:blipFill rotWithShape="1">
            <a:blip r:embed="rId6">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3157387" y="1750178"/>
              <a:ext cx="828374" cy="583661"/>
            </a:xfrm>
            <a:prstGeom prst="rect">
              <a:avLst/>
            </a:prstGeom>
          </p:spPr>
        </p:pic>
        <p:pic>
          <p:nvPicPr>
            <p:cNvPr id="8" name="Picture 7" descr="A screenshot of a computer&#13;&#10;&#13;&#10;Description automatically generated">
              <a:extLst>
                <a:ext uri="{FF2B5EF4-FFF2-40B4-BE49-F238E27FC236}">
                  <a16:creationId xmlns:a16="http://schemas.microsoft.com/office/drawing/2014/main" id="{D8187E3F-3868-A249-B02A-3C8926643BB3}"/>
                </a:ext>
              </a:extLst>
            </p:cNvPr>
            <p:cNvPicPr>
              <a:picLocks noChangeAspect="1"/>
            </p:cNvPicPr>
            <p:nvPr/>
          </p:nvPicPr>
          <p:blipFill rotWithShape="1">
            <a:blip r:embed="rId6">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3927127" y="1750178"/>
              <a:ext cx="828374" cy="583661"/>
            </a:xfrm>
            <a:prstGeom prst="rect">
              <a:avLst/>
            </a:prstGeom>
          </p:spPr>
        </p:pic>
        <p:pic>
          <p:nvPicPr>
            <p:cNvPr id="9" name="Picture 8" descr="A screenshot of a computer&#13;&#10;&#13;&#10;Description automatically generated">
              <a:extLst>
                <a:ext uri="{FF2B5EF4-FFF2-40B4-BE49-F238E27FC236}">
                  <a16:creationId xmlns:a16="http://schemas.microsoft.com/office/drawing/2014/main" id="{F060E5CA-4D4E-1442-97F7-D5F2A35E20B4}"/>
                </a:ext>
              </a:extLst>
            </p:cNvPr>
            <p:cNvPicPr>
              <a:picLocks noChangeAspect="1"/>
            </p:cNvPicPr>
            <p:nvPr/>
          </p:nvPicPr>
          <p:blipFill rotWithShape="1">
            <a:blip r:embed="rId2">
              <a:extLst>
                <a:ext uri="{BEBA8EAE-BF5A-486C-A8C5-ECC9F3942E4B}">
                  <a14:imgProps xmlns:a14="http://schemas.microsoft.com/office/drawing/2010/main">
                    <a14:imgLayer r:embed="rId10">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1542307" y="1750178"/>
              <a:ext cx="947698" cy="583661"/>
            </a:xfrm>
            <a:prstGeom prst="rect">
              <a:avLst/>
            </a:prstGeom>
          </p:spPr>
        </p:pic>
        <p:pic>
          <p:nvPicPr>
            <p:cNvPr id="39" name="Picture 38" descr="A screenshot of a computer&#13;&#10;&#13;&#10;Description automatically generated">
              <a:extLst>
                <a:ext uri="{FF2B5EF4-FFF2-40B4-BE49-F238E27FC236}">
                  <a16:creationId xmlns:a16="http://schemas.microsoft.com/office/drawing/2014/main" id="{358E508F-8E67-D745-8CC0-B921ACE2D67D}"/>
                </a:ext>
              </a:extLst>
            </p:cNvPr>
            <p:cNvPicPr>
              <a:picLocks noChangeAspect="1"/>
            </p:cNvPicPr>
            <p:nvPr/>
          </p:nvPicPr>
          <p:blipFill rotWithShape="1">
            <a:blip r:embed="rId6">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8525176" y="1750178"/>
              <a:ext cx="828374" cy="583661"/>
            </a:xfrm>
            <a:prstGeom prst="rect">
              <a:avLst/>
            </a:prstGeom>
          </p:spPr>
        </p:pic>
        <p:pic>
          <p:nvPicPr>
            <p:cNvPr id="42" name="Picture 41" descr="A screenshot of a computer&#13;&#10;&#13;&#10;Description automatically generated">
              <a:extLst>
                <a:ext uri="{FF2B5EF4-FFF2-40B4-BE49-F238E27FC236}">
                  <a16:creationId xmlns:a16="http://schemas.microsoft.com/office/drawing/2014/main" id="{62A1089A-90EC-FA40-AA5A-B18C12E41FFA}"/>
                </a:ext>
              </a:extLst>
            </p:cNvPr>
            <p:cNvPicPr>
              <a:picLocks noChangeAspect="1"/>
            </p:cNvPicPr>
            <p:nvPr/>
          </p:nvPicPr>
          <p:blipFill rotWithShape="1">
            <a:blip r:embed="rId2">
              <a:extLst>
                <a:ext uri="{BEBA8EAE-BF5A-486C-A8C5-ECC9F3942E4B}">
                  <a14:imgProps xmlns:a14="http://schemas.microsoft.com/office/drawing/2010/main">
                    <a14:imgLayer r:embed="rId11">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2291847" y="1750178"/>
              <a:ext cx="947698" cy="583661"/>
            </a:xfrm>
            <a:prstGeom prst="rect">
              <a:avLst/>
            </a:prstGeom>
          </p:spPr>
        </p:pic>
        <p:pic>
          <p:nvPicPr>
            <p:cNvPr id="43" name="Picture 42" descr="A screenshot of a computer&#13;&#10;&#13;&#10;Description automatically generated">
              <a:extLst>
                <a:ext uri="{FF2B5EF4-FFF2-40B4-BE49-F238E27FC236}">
                  <a16:creationId xmlns:a16="http://schemas.microsoft.com/office/drawing/2014/main" id="{A54899A7-9C48-B340-9694-142DF3BD3FC1}"/>
                </a:ext>
              </a:extLst>
            </p:cNvPr>
            <p:cNvPicPr>
              <a:picLocks noChangeAspect="1"/>
            </p:cNvPicPr>
            <p:nvPr/>
          </p:nvPicPr>
          <p:blipFill rotWithShape="1">
            <a:blip r:embed="rId2">
              <a:extLst>
                <a:ext uri="{BEBA8EAE-BF5A-486C-A8C5-ECC9F3942E4B}">
                  <a14:imgProps xmlns:a14="http://schemas.microsoft.com/office/drawing/2010/main">
                    <a14:imgLayer r:embed="rId12">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5423669" y="1750178"/>
              <a:ext cx="947698" cy="583661"/>
            </a:xfrm>
            <a:prstGeom prst="rect">
              <a:avLst/>
            </a:prstGeom>
          </p:spPr>
        </p:pic>
        <p:pic>
          <p:nvPicPr>
            <p:cNvPr id="44" name="Picture 43" descr="A screenshot of a computer&#13;&#10;&#13;&#10;Description automatically generated">
              <a:extLst>
                <a:ext uri="{FF2B5EF4-FFF2-40B4-BE49-F238E27FC236}">
                  <a16:creationId xmlns:a16="http://schemas.microsoft.com/office/drawing/2014/main" id="{535F7565-D40F-6442-A33A-9B6ADC4B6B6E}"/>
                </a:ext>
              </a:extLst>
            </p:cNvPr>
            <p:cNvPicPr>
              <a:picLocks noChangeAspect="1"/>
            </p:cNvPicPr>
            <p:nvPr/>
          </p:nvPicPr>
          <p:blipFill rotWithShape="1">
            <a:blip r:embed="rId2">
              <a:extLst>
                <a:ext uri="{BEBA8EAE-BF5A-486C-A8C5-ECC9F3942E4B}">
                  <a14:imgProps xmlns:a14="http://schemas.microsoft.com/office/drawing/2010/main">
                    <a14:imgLayer r:embed="rId13">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6182809" y="1750178"/>
              <a:ext cx="947698" cy="583661"/>
            </a:xfrm>
            <a:prstGeom prst="rect">
              <a:avLst/>
            </a:prstGeom>
          </p:spPr>
        </p:pic>
        <p:pic>
          <p:nvPicPr>
            <p:cNvPr id="46" name="Picture 45" descr="A screenshot of a computer&#13;&#10;&#13;&#10;Description automatically generated">
              <a:extLst>
                <a:ext uri="{FF2B5EF4-FFF2-40B4-BE49-F238E27FC236}">
                  <a16:creationId xmlns:a16="http://schemas.microsoft.com/office/drawing/2014/main" id="{8DB8AE83-E9FA-3245-9A12-CDA840E017BD}"/>
                </a:ext>
              </a:extLst>
            </p:cNvPr>
            <p:cNvPicPr>
              <a:picLocks noChangeAspect="1"/>
            </p:cNvPicPr>
            <p:nvPr/>
          </p:nvPicPr>
          <p:blipFill rotWithShape="1">
            <a:blip r:embed="rId2">
              <a:extLst>
                <a:ext uri="{BEBA8EAE-BF5A-486C-A8C5-ECC9F3942E4B}">
                  <a14:imgProps xmlns:a14="http://schemas.microsoft.com/office/drawing/2010/main">
                    <a14:imgLayer r:embed="rId14">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6913706" y="1750178"/>
              <a:ext cx="947698" cy="583661"/>
            </a:xfrm>
            <a:prstGeom prst="rect">
              <a:avLst/>
            </a:prstGeom>
          </p:spPr>
        </p:pic>
        <p:pic>
          <p:nvPicPr>
            <p:cNvPr id="47" name="Picture 46" descr="A screenshot of a computer&#13;&#10;&#13;&#10;Description automatically generated">
              <a:extLst>
                <a:ext uri="{FF2B5EF4-FFF2-40B4-BE49-F238E27FC236}">
                  <a16:creationId xmlns:a16="http://schemas.microsoft.com/office/drawing/2014/main" id="{88AF38F4-39AE-CC47-B014-659121010E7D}"/>
                </a:ext>
              </a:extLst>
            </p:cNvPr>
            <p:cNvPicPr>
              <a:picLocks noChangeAspect="1"/>
            </p:cNvPicPr>
            <p:nvPr/>
          </p:nvPicPr>
          <p:blipFill rotWithShape="1">
            <a:blip r:embed="rId2">
              <a:extLst>
                <a:ext uri="{BEBA8EAE-BF5A-486C-A8C5-ECC9F3942E4B}">
                  <a14:imgProps xmlns:a14="http://schemas.microsoft.com/office/drawing/2010/main">
                    <a14:imgLayer r:embed="rId15">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7645256" y="1750178"/>
              <a:ext cx="947698" cy="583661"/>
            </a:xfrm>
            <a:prstGeom prst="rect">
              <a:avLst/>
            </a:prstGeom>
          </p:spPr>
        </p:pic>
        <p:pic>
          <p:nvPicPr>
            <p:cNvPr id="49" name="Picture 48" descr="A screenshot of a computer&#13;&#10;&#13;&#10;Description automatically generated">
              <a:extLst>
                <a:ext uri="{FF2B5EF4-FFF2-40B4-BE49-F238E27FC236}">
                  <a16:creationId xmlns:a16="http://schemas.microsoft.com/office/drawing/2014/main" id="{B1A61D7A-B92E-1941-B139-67330D6731C2}"/>
                </a:ext>
              </a:extLst>
            </p:cNvPr>
            <p:cNvPicPr>
              <a:picLocks noChangeAspect="1"/>
            </p:cNvPicPr>
            <p:nvPr/>
          </p:nvPicPr>
          <p:blipFill rotWithShape="1">
            <a:blip r:embed="rId6">
              <a:extLst>
                <a:ext uri="{BEBA8EAE-BF5A-486C-A8C5-ECC9F3942E4B}">
                  <a14:imgProps xmlns:a14="http://schemas.microsoft.com/office/drawing/2010/main">
                    <a14:imgLayer>
                      <a14:imgEffect>
                        <a14:backgroundRemoval t="62222" b="74056" l="44340" r="54340">
                          <a14:foregroundMark x1="44965" y1="67556" x2="44965" y2="67556"/>
                          <a14:foregroundMark x1="51875" y1="62222" x2="51875" y2="62222"/>
                          <a14:foregroundMark x1="48993" y1="72667" x2="48993" y2="72667"/>
                          <a14:foregroundMark x1="49132" y1="72111" x2="49132" y2="72111"/>
                          <a14:foregroundMark x1="49236" y1="71556" x2="49236" y2="71556"/>
                          <a14:foregroundMark x1="49722" y1="71722" x2="49722" y2="71722"/>
                          <a14:foregroundMark x1="49132" y1="73667" x2="49132" y2="73667"/>
                          <a14:foregroundMark x1="48646" y1="72889" x2="48646" y2="72889"/>
                        </a14:backgroundRemoval>
                      </a14:imgEffect>
                    </a14:imgLayer>
                  </a14:imgProps>
                </a:ext>
              </a:extLst>
            </a:blip>
            <a:srcRect l="43100" t="61100" r="44372" b="24453"/>
            <a:stretch/>
          </p:blipFill>
          <p:spPr>
            <a:xfrm>
              <a:off x="9256726" y="1750178"/>
              <a:ext cx="828374" cy="583661"/>
            </a:xfrm>
            <a:prstGeom prst="rect">
              <a:avLst/>
            </a:prstGeom>
          </p:spPr>
        </p:pic>
        <p:pic>
          <p:nvPicPr>
            <p:cNvPr id="50" name="Picture 49" descr="A screenshot of a computer&#13;&#10;&#13;&#10;Description automatically generated">
              <a:extLst>
                <a:ext uri="{FF2B5EF4-FFF2-40B4-BE49-F238E27FC236}">
                  <a16:creationId xmlns:a16="http://schemas.microsoft.com/office/drawing/2014/main" id="{2EB157AF-F7B7-8D4B-8D6C-C0A4F121DC7F}"/>
                </a:ext>
              </a:extLst>
            </p:cNvPr>
            <p:cNvPicPr>
              <a:picLocks noChangeAspect="1"/>
            </p:cNvPicPr>
            <p:nvPr/>
          </p:nvPicPr>
          <p:blipFill rotWithShape="1">
            <a:blip r:embed="rId2">
              <a:extLst>
                <a:ext uri="{BEBA8EAE-BF5A-486C-A8C5-ECC9F3942E4B}">
                  <a14:imgProps xmlns:a14="http://schemas.microsoft.com/office/drawing/2010/main">
                    <a14:imgLayer r:embed="rId16">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9933944" y="1729429"/>
              <a:ext cx="947698" cy="583661"/>
            </a:xfrm>
            <a:prstGeom prst="rect">
              <a:avLst/>
            </a:prstGeom>
          </p:spPr>
        </p:pic>
        <p:pic>
          <p:nvPicPr>
            <p:cNvPr id="51" name="Picture 50" descr="A screenshot of a computer&#13;&#10;&#13;&#10;Description automatically generated">
              <a:extLst>
                <a:ext uri="{FF2B5EF4-FFF2-40B4-BE49-F238E27FC236}">
                  <a16:creationId xmlns:a16="http://schemas.microsoft.com/office/drawing/2014/main" id="{6C457EA1-93F5-3848-9755-2C96944AF1EF}"/>
                </a:ext>
              </a:extLst>
            </p:cNvPr>
            <p:cNvPicPr>
              <a:picLocks noChangeAspect="1"/>
            </p:cNvPicPr>
            <p:nvPr/>
          </p:nvPicPr>
          <p:blipFill rotWithShape="1">
            <a:blip r:embed="rId2">
              <a:extLst>
                <a:ext uri="{BEBA8EAE-BF5A-486C-A8C5-ECC9F3942E4B}">
                  <a14:imgProps xmlns:a14="http://schemas.microsoft.com/office/drawing/2010/main">
                    <a14:imgLayer r:embed="rId17">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10656440" y="1729429"/>
              <a:ext cx="947698" cy="583661"/>
            </a:xfrm>
            <a:prstGeom prst="rect">
              <a:avLst/>
            </a:prstGeom>
          </p:spPr>
        </p:pic>
        <p:pic>
          <p:nvPicPr>
            <p:cNvPr id="52" name="Picture 51" descr="A screenshot of a computer&#13;&#10;&#13;&#10;Description automatically generated">
              <a:extLst>
                <a:ext uri="{FF2B5EF4-FFF2-40B4-BE49-F238E27FC236}">
                  <a16:creationId xmlns:a16="http://schemas.microsoft.com/office/drawing/2014/main" id="{6F179E36-0DAF-D94C-AD43-8E47526F194B}"/>
                </a:ext>
              </a:extLst>
            </p:cNvPr>
            <p:cNvPicPr>
              <a:picLocks noChangeAspect="1"/>
            </p:cNvPicPr>
            <p:nvPr/>
          </p:nvPicPr>
          <p:blipFill rotWithShape="1">
            <a:blip r:embed="rId2">
              <a:extLst>
                <a:ext uri="{BEBA8EAE-BF5A-486C-A8C5-ECC9F3942E4B}">
                  <a14:imgProps xmlns:a14="http://schemas.microsoft.com/office/drawing/2010/main">
                    <a14:imgLayer r:embed="rId18">
                      <a14:imgEffect>
                        <a14:backgroundRemoval t="29500" b="42389" l="28333" r="38194">
                          <a14:foregroundMark x1="36458" y1="38000" x2="36458" y2="38000"/>
                          <a14:foregroundMark x1="32639" y1="42389" x2="32639" y2="42389"/>
                          <a14:foregroundMark x1="37743" y1="34611" x2="37743" y2="34611"/>
                          <a14:foregroundMark x1="38125" y1="35000" x2="38125" y2="35000"/>
                          <a14:foregroundMark x1="37049" y1="34611" x2="37049" y2="34611"/>
                          <a14:foregroundMark x1="30833" y1="36333" x2="30833" y2="36333"/>
                          <a14:foregroundMark x1="30382" y1="33833" x2="30382" y2="33833"/>
                          <a14:foregroundMark x1="29653" y1="34611" x2="29653" y2="34611"/>
                          <a14:foregroundMark x1="31563" y1="35333" x2="31563" y2="35333"/>
                          <a14:foregroundMark x1="29063" y1="38611" x2="29063" y2="38611"/>
                          <a14:foregroundMark x1="30625" y1="39944" x2="30625" y2="39944"/>
                          <a14:foregroundMark x1="36215" y1="39167" x2="36215" y2="39167"/>
                          <a14:foregroundMark x1="35382" y1="37667" x2="35382" y2="37667"/>
                          <a14:foregroundMark x1="31458" y1="38611" x2="31458" y2="38611"/>
                          <a14:foregroundMark x1="33472" y1="39944" x2="33472" y2="39944"/>
                          <a14:foregroundMark x1="36806" y1="32667" x2="36806" y2="32667"/>
                          <a14:foregroundMark x1="30486" y1="33833" x2="30486" y2="33833"/>
                          <a14:foregroundMark x1="29549" y1="34778" x2="29549" y2="34778"/>
                          <a14:foregroundMark x1="30729" y1="35556" x2="30729" y2="35556"/>
                          <a14:foregroundMark x1="30139" y1="36111" x2="30139" y2="36111"/>
                          <a14:foregroundMark x1="29653" y1="34778" x2="29653" y2="34778"/>
                          <a14:foregroundMark x1="30243" y1="33833" x2="30243" y2="33833"/>
                          <a14:foregroundMark x1="32049" y1="38000" x2="32049" y2="38000"/>
                          <a14:foregroundMark x1="35625" y1="39556" x2="35625" y2="39556"/>
                          <a14:foregroundMark x1="38125" y1="34222" x2="38125" y2="34222"/>
                          <a14:foregroundMark x1="37986" y1="31556" x2="37986" y2="31556"/>
                          <a14:foregroundMark x1="38229" y1="34222" x2="38229" y2="34222"/>
                          <a14:foregroundMark x1="28333" y1="35333" x2="28333" y2="35333"/>
                        </a14:backgroundRemoval>
                      </a14:imgEffect>
                    </a14:imgLayer>
                  </a14:imgProps>
                </a:ext>
              </a:extLst>
            </a:blip>
            <a:srcRect l="26475" t="28519" r="59192" b="57033"/>
            <a:stretch/>
          </p:blipFill>
          <p:spPr>
            <a:xfrm>
              <a:off x="11351134" y="1737469"/>
              <a:ext cx="947698" cy="583661"/>
            </a:xfrm>
            <a:prstGeom prst="rect">
              <a:avLst/>
            </a:prstGeom>
          </p:spPr>
        </p:pic>
      </p:grpSp>
    </p:spTree>
    <p:extLst>
      <p:ext uri="{BB962C8B-B14F-4D97-AF65-F5344CB8AC3E}">
        <p14:creationId xmlns:p14="http://schemas.microsoft.com/office/powerpoint/2010/main" val="11023983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1"/>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3"/>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2"/>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24"/>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5"/>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6"/>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7"/>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30"/>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33"/>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27"/>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38"/>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32"/>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29"/>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1" nodeType="clickEffect">
                                  <p:stCondLst>
                                    <p:cond delay="0"/>
                                  </p:stCondLst>
                                  <p:childTnLst>
                                    <p:set>
                                      <p:cBhvr>
                                        <p:cTn id="60" dur="1" fill="hold">
                                          <p:stCondLst>
                                            <p:cond delay="0"/>
                                          </p:stCondLst>
                                        </p:cTn>
                                        <p:tgtEl>
                                          <p:spTgt spid="27"/>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34"/>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35"/>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16" grpId="0"/>
      <p:bldP spid="24" grpId="0"/>
      <p:bldP spid="25" grpId="0"/>
      <p:bldP spid="26" grpId="0"/>
      <p:bldP spid="27" grpId="0"/>
      <p:bldP spid="27" grpId="1"/>
      <p:bldP spid="34" grpId="0"/>
      <p:bldP spid="35" grpId="0"/>
      <p:bldP spid="36"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1194</TotalTime>
  <Words>1666</Words>
  <Application>Microsoft Macintosh PowerPoint</Application>
  <PresentationFormat>Widescreen</PresentationFormat>
  <Paragraphs>546</Paragraphs>
  <Slides>54</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54</vt:i4>
      </vt:variant>
    </vt:vector>
  </HeadingPairs>
  <TitlesOfParts>
    <vt:vector size="61" baseType="lpstr">
      <vt:lpstr>Arial</vt:lpstr>
      <vt:lpstr>Calibri</vt:lpstr>
      <vt:lpstr>Calibri Light</vt:lpstr>
      <vt:lpstr>Helvetica</vt:lpstr>
      <vt:lpstr>Open Sans</vt:lpstr>
      <vt:lpstr>Times</vt:lpstr>
      <vt:lpstr>Office Theme</vt:lpstr>
      <vt:lpstr>Introduction to  Hidden Markov Models</vt:lpstr>
      <vt:lpstr>Diagnosing Kidney Failure</vt:lpstr>
      <vt:lpstr>Full Observation Scenario</vt:lpstr>
      <vt:lpstr>Partial Observation Scenario</vt:lpstr>
      <vt:lpstr>Partial Observation Scenarios</vt:lpstr>
      <vt:lpstr>Partial Observations Over Time</vt:lpstr>
      <vt:lpstr>Hidden Markov Model</vt:lpstr>
      <vt:lpstr>Questions of Interest</vt:lpstr>
      <vt:lpstr>Estimation of transition probabilities</vt:lpstr>
      <vt:lpstr>Hidden Markov Model</vt:lpstr>
      <vt:lpstr>Estimation of observation probabilities</vt:lpstr>
      <vt:lpstr>Hidden Markov Model</vt:lpstr>
      <vt:lpstr>Questions of Interest</vt:lpstr>
      <vt:lpstr>If we had a lot of data we can compute P(     )…</vt:lpstr>
      <vt:lpstr>Computing Pr(      ) and Pr(      )</vt:lpstr>
      <vt:lpstr>Computing Pr(      ) and Pr(      )</vt:lpstr>
      <vt:lpstr>Questions of Interest</vt:lpstr>
      <vt:lpstr>If blood pressure is high, what is P(     |.    )?</vt:lpstr>
      <vt:lpstr>Modifying priors with observations</vt:lpstr>
      <vt:lpstr>PowerPoint Presentation</vt:lpstr>
      <vt:lpstr>PowerPoint Presentation</vt:lpstr>
      <vt:lpstr>PowerPoint Presentation</vt:lpstr>
      <vt:lpstr>PowerPoint Presentation</vt:lpstr>
      <vt:lpstr>Questions of Interest</vt:lpstr>
      <vt:lpstr>Consider two consecutive hours</vt:lpstr>
      <vt:lpstr>PowerPoint Presentation</vt:lpstr>
      <vt:lpstr>PowerPoint Presentation</vt:lpstr>
      <vt:lpstr>PowerPoint Presentation</vt:lpstr>
      <vt:lpstr>Questions of Interest</vt:lpstr>
      <vt:lpstr>Questions of Interest</vt:lpstr>
      <vt:lpstr>Consider three consecutive hours</vt:lpstr>
      <vt:lpstr>PowerPoint Presentation</vt:lpstr>
      <vt:lpstr>Consider three consecutive hours</vt:lpstr>
      <vt:lpstr>Viterbi Algorithm</vt:lpstr>
      <vt:lpstr>Viterbi Algorithm</vt:lpstr>
      <vt:lpstr>Viterbi Algorithm</vt:lpstr>
      <vt:lpstr>Viterbi Algorithm</vt:lpstr>
      <vt:lpstr>Viterbi Algorithm</vt:lpstr>
      <vt:lpstr>Viterbi Algorithm</vt:lpstr>
      <vt:lpstr>Viterbi Algorithm</vt:lpstr>
      <vt:lpstr>Viterbi Algorithm</vt:lpstr>
      <vt:lpstr>Viterbi Algorithm</vt:lpstr>
      <vt:lpstr>Viterbi Algorithm</vt:lpstr>
      <vt:lpstr>Viterbi Algorithm</vt:lpstr>
      <vt:lpstr>Viterbi Algorithm</vt:lpstr>
      <vt:lpstr>Backward Induction</vt:lpstr>
      <vt:lpstr>Backward Induction</vt:lpstr>
      <vt:lpstr>Backward Induction</vt:lpstr>
      <vt:lpstr>Backward Induction</vt:lpstr>
      <vt:lpstr>Hidden Markov Model</vt:lpstr>
      <vt:lpstr>Markovian Property</vt:lpstr>
      <vt:lpstr>Sources</vt:lpstr>
      <vt:lpstr>Hidden Markov Model</vt:lpstr>
      <vt:lpstr>HMM</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HMM</dc:title>
  <dc:creator>Sridevi Sarma</dc:creator>
  <cp:lastModifiedBy>Sridevi Sarma</cp:lastModifiedBy>
  <cp:revision>119</cp:revision>
  <dcterms:created xsi:type="dcterms:W3CDTF">2018-10-28T14:11:13Z</dcterms:created>
  <dcterms:modified xsi:type="dcterms:W3CDTF">2019-10-22T17:47:21Z</dcterms:modified>
</cp:coreProperties>
</file>

<file path=docProps/thumbnail.jpeg>
</file>